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 id="2147483652" r:id="rId3"/>
    <p:sldMasterId id="2147483654" r:id="rId4"/>
    <p:sldMasterId id="2147483656" r:id="rId5"/>
  </p:sldMasterIdLst>
  <p:sldIdLst>
    <p:sldId id="256" r:id="rId6"/>
    <p:sldId id="257" r:id="rId7"/>
    <p:sldId id="258" r:id="rId8"/>
    <p:sldId id="259" r:id="rId9"/>
    <p:sldId id="260" r:id="rId10"/>
    <p:sldId id="261" r:id="rId11"/>
    <p:sldId id="287" r:id="rId12"/>
    <p:sldId id="288" r:id="rId13"/>
    <p:sldId id="289" r:id="rId14"/>
    <p:sldId id="290" r:id="rId15"/>
    <p:sldId id="293" r:id="rId16"/>
    <p:sldId id="291" r:id="rId17"/>
    <p:sldId id="294" r:id="rId18"/>
    <p:sldId id="292" r:id="rId19"/>
    <p:sldId id="264" r:id="rId20"/>
    <p:sldId id="266"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Lst>
  <p:sldSz cx="12192000" cy="6858000"/>
  <p:notesSz cx="7559675" cy="106918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26"/>
  </p:normalViewPr>
  <p:slideViewPr>
    <p:cSldViewPr snapToGrid="0">
      <p:cViewPr varScale="1">
        <p:scale>
          <a:sx n="121" d="100"/>
          <a:sy n="121" d="100"/>
        </p:scale>
        <p:origin x="74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6-03-13T17:34:58" idx="1">
    <p:pos x="0" y="0"/>
    <p:text>Lavinia Cicero non è più in Ecampus.</p:tex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7BA18-CDA9-4717-8BA0-763D29638E68}"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it-IT"/>
        </a:p>
      </dgm:t>
    </dgm:pt>
    <dgm:pt modelId="{CEAA0156-7C01-4B96-AB7F-B611F9BCCFC4}">
      <dgm:prSet phldrT="[Testo]" custT="1"/>
      <dgm:spPr/>
      <dgm:t>
        <a:bodyPr/>
        <a:lstStyle/>
        <a:p>
          <a:r>
            <a:rPr lang="it-IT" sz="1800" dirty="0"/>
            <a:t>Enti esterni</a:t>
          </a:r>
        </a:p>
      </dgm:t>
    </dgm:pt>
    <dgm:pt modelId="{53164E7E-FDCF-4236-BBB9-093530A17D0E}" type="parTrans" cxnId="{14676CDB-F075-4A8C-B234-4543BB08A600}">
      <dgm:prSet/>
      <dgm:spPr/>
      <dgm:t>
        <a:bodyPr/>
        <a:lstStyle/>
        <a:p>
          <a:endParaRPr lang="it-IT"/>
        </a:p>
      </dgm:t>
    </dgm:pt>
    <dgm:pt modelId="{4DD93686-7109-4FB2-9870-D33E44945C22}" type="sibTrans" cxnId="{14676CDB-F075-4A8C-B234-4543BB08A600}">
      <dgm:prSet/>
      <dgm:spPr/>
      <dgm:t>
        <a:bodyPr/>
        <a:lstStyle/>
        <a:p>
          <a:endParaRPr lang="it-IT"/>
        </a:p>
      </dgm:t>
    </dgm:pt>
    <dgm:pt modelId="{9980D149-B84E-434A-8C96-BF4878C258B8}">
      <dgm:prSet phldrT="[Testo]" custT="1"/>
      <dgm:spPr/>
      <dgm:t>
        <a:bodyPr/>
        <a:lstStyle/>
        <a:p>
          <a:endParaRPr lang="it-IT" sz="1100" dirty="0"/>
        </a:p>
        <a:p>
          <a:endParaRPr lang="it-IT" sz="1100" dirty="0"/>
        </a:p>
        <a:p>
          <a:r>
            <a:rPr lang="it-IT" sz="1600" dirty="0"/>
            <a:t>Enti italiani accreditati OPL e convenzionati</a:t>
          </a:r>
        </a:p>
      </dgm:t>
    </dgm:pt>
    <dgm:pt modelId="{98E943E5-E11A-4686-9B54-F649852FBBA0}" type="parTrans" cxnId="{9A9190B9-29FB-461E-8AAE-5562E957CF55}">
      <dgm:prSet/>
      <dgm:spPr/>
      <dgm:t>
        <a:bodyPr/>
        <a:lstStyle/>
        <a:p>
          <a:endParaRPr lang="it-IT"/>
        </a:p>
      </dgm:t>
    </dgm:pt>
    <dgm:pt modelId="{8F5ECD92-42D4-4631-8DF7-C230AF179CC5}" type="sibTrans" cxnId="{9A9190B9-29FB-461E-8AAE-5562E957CF55}">
      <dgm:prSet/>
      <dgm:spPr/>
      <dgm:t>
        <a:bodyPr/>
        <a:lstStyle/>
        <a:p>
          <a:endParaRPr lang="it-IT"/>
        </a:p>
      </dgm:t>
    </dgm:pt>
    <dgm:pt modelId="{D20D86E6-D3FF-4096-9F64-EB1EE5845B3D}">
      <dgm:prSet phldrT="[Testo]" custT="1"/>
      <dgm:spPr/>
      <dgm:t>
        <a:bodyPr/>
        <a:lstStyle/>
        <a:p>
          <a:r>
            <a:rPr lang="it-IT" sz="1600" dirty="0"/>
            <a:t>Enti esteri convenzionati</a:t>
          </a:r>
        </a:p>
      </dgm:t>
    </dgm:pt>
    <dgm:pt modelId="{E7D2AF67-753F-432B-A8A4-357A70DB3B4D}" type="parTrans" cxnId="{0A1A199D-D874-4C74-AD20-E90C9DC4DFF9}">
      <dgm:prSet/>
      <dgm:spPr/>
      <dgm:t>
        <a:bodyPr/>
        <a:lstStyle/>
        <a:p>
          <a:endParaRPr lang="it-IT"/>
        </a:p>
      </dgm:t>
    </dgm:pt>
    <dgm:pt modelId="{4B487D8C-4A3C-49BD-A75B-B05B042EF76F}" type="sibTrans" cxnId="{0A1A199D-D874-4C74-AD20-E90C9DC4DFF9}">
      <dgm:prSet/>
      <dgm:spPr/>
      <dgm:t>
        <a:bodyPr/>
        <a:lstStyle/>
        <a:p>
          <a:endParaRPr lang="it-IT"/>
        </a:p>
      </dgm:t>
    </dgm:pt>
    <dgm:pt modelId="{2064537F-53B8-451A-A90B-C20A3493791C}">
      <dgm:prSet phldrT="[Testo]"/>
      <dgm:spPr/>
      <dgm:t>
        <a:bodyPr/>
        <a:lstStyle/>
        <a:p>
          <a:r>
            <a:rPr lang="it-IT" dirty="0"/>
            <a:t>E-Campus</a:t>
          </a:r>
        </a:p>
      </dgm:t>
    </dgm:pt>
    <dgm:pt modelId="{87E1BB53-EC46-451A-AE80-E400CE3168F8}" type="parTrans" cxnId="{AFF560D1-3C9C-4D6C-BECB-FC19871A795B}">
      <dgm:prSet/>
      <dgm:spPr/>
      <dgm:t>
        <a:bodyPr/>
        <a:lstStyle/>
        <a:p>
          <a:endParaRPr lang="it-IT"/>
        </a:p>
      </dgm:t>
    </dgm:pt>
    <dgm:pt modelId="{B0469D37-D83E-461C-B68B-61149C378393}" type="sibTrans" cxnId="{AFF560D1-3C9C-4D6C-BECB-FC19871A795B}">
      <dgm:prSet/>
      <dgm:spPr/>
      <dgm:t>
        <a:bodyPr/>
        <a:lstStyle/>
        <a:p>
          <a:endParaRPr lang="it-IT"/>
        </a:p>
      </dgm:t>
    </dgm:pt>
    <dgm:pt modelId="{32E6644F-8254-4F91-9D1B-663D52A960FD}">
      <dgm:prSet phldrT="[Testo]" custT="1"/>
      <dgm:spPr/>
      <dgm:t>
        <a:bodyPr/>
        <a:lstStyle/>
        <a:p>
          <a:r>
            <a:rPr lang="it-IT" sz="1800" dirty="0"/>
            <a:t>Novedrate Roma</a:t>
          </a:r>
        </a:p>
      </dgm:t>
    </dgm:pt>
    <dgm:pt modelId="{FB77152A-8445-4590-8463-62D7CC0563A5}" type="parTrans" cxnId="{0694BE4F-4C7C-4B9C-B1A5-50D220384DD0}">
      <dgm:prSet/>
      <dgm:spPr/>
      <dgm:t>
        <a:bodyPr/>
        <a:lstStyle/>
        <a:p>
          <a:endParaRPr lang="it-IT"/>
        </a:p>
      </dgm:t>
    </dgm:pt>
    <dgm:pt modelId="{5C1E20B3-5A2E-4020-A380-32C03EDCF5F8}" type="sibTrans" cxnId="{0694BE4F-4C7C-4B9C-B1A5-50D220384DD0}">
      <dgm:prSet/>
      <dgm:spPr/>
      <dgm:t>
        <a:bodyPr/>
        <a:lstStyle/>
        <a:p>
          <a:endParaRPr lang="it-IT"/>
        </a:p>
      </dgm:t>
    </dgm:pt>
    <dgm:pt modelId="{552BA6E4-1D82-4652-9770-134041575AB1}">
      <dgm:prSet phldrT="[Testo]" custT="1"/>
      <dgm:spPr/>
      <dgm:t>
        <a:bodyPr/>
        <a:lstStyle/>
        <a:p>
          <a:r>
            <a:rPr lang="it-IT" sz="1600" dirty="0"/>
            <a:t>Sedi in collegamento</a:t>
          </a:r>
        </a:p>
      </dgm:t>
    </dgm:pt>
    <dgm:pt modelId="{D5E1B2D5-435C-43EB-94A3-BC69708054C2}" type="parTrans" cxnId="{BEE2FF4E-7483-4050-BAF5-698E70868045}">
      <dgm:prSet/>
      <dgm:spPr/>
      <dgm:t>
        <a:bodyPr/>
        <a:lstStyle/>
        <a:p>
          <a:endParaRPr lang="it-IT"/>
        </a:p>
      </dgm:t>
    </dgm:pt>
    <dgm:pt modelId="{FA59DA55-811C-4062-AEE9-011648F8ABEE}" type="sibTrans" cxnId="{BEE2FF4E-7483-4050-BAF5-698E70868045}">
      <dgm:prSet/>
      <dgm:spPr/>
      <dgm:t>
        <a:bodyPr/>
        <a:lstStyle/>
        <a:p>
          <a:endParaRPr lang="it-IT"/>
        </a:p>
      </dgm:t>
    </dgm:pt>
    <dgm:pt modelId="{3DD3F828-D403-495C-8529-8D8A2F30B516}" type="pres">
      <dgm:prSet presAssocID="{99B7BA18-CDA9-4717-8BA0-763D29638E68}" presName="list" presStyleCnt="0">
        <dgm:presLayoutVars>
          <dgm:dir/>
          <dgm:animLvl val="lvl"/>
        </dgm:presLayoutVars>
      </dgm:prSet>
      <dgm:spPr/>
    </dgm:pt>
    <dgm:pt modelId="{5BCE3D73-A6AF-49D3-85A6-30CB4ACEE9A0}" type="pres">
      <dgm:prSet presAssocID="{CEAA0156-7C01-4B96-AB7F-B611F9BCCFC4}" presName="posSpace" presStyleCnt="0"/>
      <dgm:spPr/>
    </dgm:pt>
    <dgm:pt modelId="{2CF145CA-2A91-44D2-B8F2-7089947F3E3D}" type="pres">
      <dgm:prSet presAssocID="{CEAA0156-7C01-4B96-AB7F-B611F9BCCFC4}" presName="vertFlow" presStyleCnt="0"/>
      <dgm:spPr/>
    </dgm:pt>
    <dgm:pt modelId="{A45AD008-66BD-47EB-9A61-DE8BA946EE98}" type="pres">
      <dgm:prSet presAssocID="{CEAA0156-7C01-4B96-AB7F-B611F9BCCFC4}" presName="topSpace" presStyleCnt="0"/>
      <dgm:spPr/>
    </dgm:pt>
    <dgm:pt modelId="{239FF419-848F-4A8F-AA11-C711F8535F8D}" type="pres">
      <dgm:prSet presAssocID="{CEAA0156-7C01-4B96-AB7F-B611F9BCCFC4}" presName="firstComp" presStyleCnt="0"/>
      <dgm:spPr/>
    </dgm:pt>
    <dgm:pt modelId="{E3801245-5B57-4D69-B428-412CB7EACF60}" type="pres">
      <dgm:prSet presAssocID="{CEAA0156-7C01-4B96-AB7F-B611F9BCCFC4}" presName="firstChild" presStyleLbl="bgAccFollowNode1" presStyleIdx="0" presStyleCnt="4" custScaleX="139656" custLinFactNeighborX="25622" custLinFactNeighborY="30010"/>
      <dgm:spPr/>
    </dgm:pt>
    <dgm:pt modelId="{4D9E8CD5-7F68-491F-BF56-C1EFEAA8D1C3}" type="pres">
      <dgm:prSet presAssocID="{CEAA0156-7C01-4B96-AB7F-B611F9BCCFC4}" presName="firstChildTx" presStyleLbl="bgAccFollowNode1" presStyleIdx="0" presStyleCnt="4">
        <dgm:presLayoutVars>
          <dgm:bulletEnabled val="1"/>
        </dgm:presLayoutVars>
      </dgm:prSet>
      <dgm:spPr/>
    </dgm:pt>
    <dgm:pt modelId="{7DFF0433-3447-49A9-8CBE-38137926C8FE}" type="pres">
      <dgm:prSet presAssocID="{D20D86E6-D3FF-4096-9F64-EB1EE5845B3D}" presName="comp" presStyleCnt="0"/>
      <dgm:spPr/>
    </dgm:pt>
    <dgm:pt modelId="{DB6902C4-BD1A-4408-9E08-F159371B36E7}" type="pres">
      <dgm:prSet presAssocID="{D20D86E6-D3FF-4096-9F64-EB1EE5845B3D}" presName="child" presStyleLbl="bgAccFollowNode1" presStyleIdx="1" presStyleCnt="4" custScaleX="121852" custScaleY="41711" custLinFactNeighborX="-5515" custLinFactNeighborY="43925"/>
      <dgm:spPr/>
    </dgm:pt>
    <dgm:pt modelId="{FB04434E-F4CA-4B85-AD97-1B8BE3DE9D8B}" type="pres">
      <dgm:prSet presAssocID="{D20D86E6-D3FF-4096-9F64-EB1EE5845B3D}" presName="childTx" presStyleLbl="bgAccFollowNode1" presStyleIdx="1" presStyleCnt="4">
        <dgm:presLayoutVars>
          <dgm:bulletEnabled val="1"/>
        </dgm:presLayoutVars>
      </dgm:prSet>
      <dgm:spPr/>
    </dgm:pt>
    <dgm:pt modelId="{BD40D051-48D6-4DC1-A3B8-6BA21A344B0E}" type="pres">
      <dgm:prSet presAssocID="{CEAA0156-7C01-4B96-AB7F-B611F9BCCFC4}" presName="negSpace" presStyleCnt="0"/>
      <dgm:spPr/>
    </dgm:pt>
    <dgm:pt modelId="{E3675F96-3DD5-4FA2-B691-918FCD0AB43A}" type="pres">
      <dgm:prSet presAssocID="{CEAA0156-7C01-4B96-AB7F-B611F9BCCFC4}" presName="circle" presStyleLbl="node1" presStyleIdx="0" presStyleCnt="2" custScaleX="177018"/>
      <dgm:spPr/>
    </dgm:pt>
    <dgm:pt modelId="{629E7E19-923A-400E-8975-27E607C4A4FB}" type="pres">
      <dgm:prSet presAssocID="{4DD93686-7109-4FB2-9870-D33E44945C22}" presName="transSpace" presStyleCnt="0"/>
      <dgm:spPr/>
    </dgm:pt>
    <dgm:pt modelId="{06EC4643-12C4-48B5-9BE2-D912D4822517}" type="pres">
      <dgm:prSet presAssocID="{2064537F-53B8-451A-A90B-C20A3493791C}" presName="posSpace" presStyleCnt="0"/>
      <dgm:spPr/>
    </dgm:pt>
    <dgm:pt modelId="{05917437-7910-48A6-9342-46A9DE406588}" type="pres">
      <dgm:prSet presAssocID="{2064537F-53B8-451A-A90B-C20A3493791C}" presName="vertFlow" presStyleCnt="0"/>
      <dgm:spPr/>
    </dgm:pt>
    <dgm:pt modelId="{A50E6229-2DEB-48A9-979D-D3255DDED93D}" type="pres">
      <dgm:prSet presAssocID="{2064537F-53B8-451A-A90B-C20A3493791C}" presName="topSpace" presStyleCnt="0"/>
      <dgm:spPr/>
    </dgm:pt>
    <dgm:pt modelId="{1AB3E375-E7EA-4419-A65F-D5942F74817E}" type="pres">
      <dgm:prSet presAssocID="{2064537F-53B8-451A-A90B-C20A3493791C}" presName="firstComp" presStyleCnt="0"/>
      <dgm:spPr/>
    </dgm:pt>
    <dgm:pt modelId="{8EF02162-9FAF-4C60-9A35-EDE8446D0F44}" type="pres">
      <dgm:prSet presAssocID="{2064537F-53B8-451A-A90B-C20A3493791C}" presName="firstChild" presStyleLbl="bgAccFollowNode1" presStyleIdx="2" presStyleCnt="4" custLinFactNeighborX="70901" custLinFactNeighborY="-31151"/>
      <dgm:spPr/>
    </dgm:pt>
    <dgm:pt modelId="{CB0ED42E-1FEA-4F05-A3D6-CFACB51BDB1A}" type="pres">
      <dgm:prSet presAssocID="{2064537F-53B8-451A-A90B-C20A3493791C}" presName="firstChildTx" presStyleLbl="bgAccFollowNode1" presStyleIdx="2" presStyleCnt="4">
        <dgm:presLayoutVars>
          <dgm:bulletEnabled val="1"/>
        </dgm:presLayoutVars>
      </dgm:prSet>
      <dgm:spPr/>
    </dgm:pt>
    <dgm:pt modelId="{1C34D17E-7354-4DF2-8498-597F7539228C}" type="pres">
      <dgm:prSet presAssocID="{552BA6E4-1D82-4652-9770-134041575AB1}" presName="comp" presStyleCnt="0"/>
      <dgm:spPr/>
    </dgm:pt>
    <dgm:pt modelId="{E5874679-9AB8-4305-B783-3C11612F07BE}" type="pres">
      <dgm:prSet presAssocID="{552BA6E4-1D82-4652-9770-134041575AB1}" presName="child" presStyleLbl="bgAccFollowNode1" presStyleIdx="3" presStyleCnt="4" custScaleX="113711" custLinFactNeighborX="-9469" custLinFactNeighborY="-6124"/>
      <dgm:spPr/>
    </dgm:pt>
    <dgm:pt modelId="{9E13489E-910E-47E0-B9EC-2DD7AB28AFC0}" type="pres">
      <dgm:prSet presAssocID="{552BA6E4-1D82-4652-9770-134041575AB1}" presName="childTx" presStyleLbl="bgAccFollowNode1" presStyleIdx="3" presStyleCnt="4">
        <dgm:presLayoutVars>
          <dgm:bulletEnabled val="1"/>
        </dgm:presLayoutVars>
      </dgm:prSet>
      <dgm:spPr/>
    </dgm:pt>
    <dgm:pt modelId="{6CC51573-05D3-45C3-903A-C17337003A4E}" type="pres">
      <dgm:prSet presAssocID="{2064537F-53B8-451A-A90B-C20A3493791C}" presName="negSpace" presStyleCnt="0"/>
      <dgm:spPr/>
    </dgm:pt>
    <dgm:pt modelId="{C3B5DA45-D517-4AE8-8C2F-DB3920C0FB06}" type="pres">
      <dgm:prSet presAssocID="{2064537F-53B8-451A-A90B-C20A3493791C}" presName="circle" presStyleLbl="node1" presStyleIdx="1" presStyleCnt="2" custScaleX="179355"/>
      <dgm:spPr/>
    </dgm:pt>
  </dgm:ptLst>
  <dgm:cxnLst>
    <dgm:cxn modelId="{E34AB016-EF7B-48A6-82A4-EA56ED3CFC35}" type="presOf" srcId="{2064537F-53B8-451A-A90B-C20A3493791C}" destId="{C3B5DA45-D517-4AE8-8C2F-DB3920C0FB06}" srcOrd="0" destOrd="0" presId="urn:microsoft.com/office/officeart/2005/8/layout/hList9"/>
    <dgm:cxn modelId="{11D2262D-FC16-42C7-A1EC-F1A165B69954}" type="presOf" srcId="{9980D149-B84E-434A-8C96-BF4878C258B8}" destId="{4D9E8CD5-7F68-491F-BF56-C1EFEAA8D1C3}" srcOrd="1" destOrd="0" presId="urn:microsoft.com/office/officeart/2005/8/layout/hList9"/>
    <dgm:cxn modelId="{2CE4C83C-FD95-4427-879B-64715F6A8CB4}" type="presOf" srcId="{99B7BA18-CDA9-4717-8BA0-763D29638E68}" destId="{3DD3F828-D403-495C-8529-8D8A2F30B516}" srcOrd="0" destOrd="0" presId="urn:microsoft.com/office/officeart/2005/8/layout/hList9"/>
    <dgm:cxn modelId="{BEE2FF4E-7483-4050-BAF5-698E70868045}" srcId="{2064537F-53B8-451A-A90B-C20A3493791C}" destId="{552BA6E4-1D82-4652-9770-134041575AB1}" srcOrd="1" destOrd="0" parTransId="{D5E1B2D5-435C-43EB-94A3-BC69708054C2}" sibTransId="{FA59DA55-811C-4062-AEE9-011648F8ABEE}"/>
    <dgm:cxn modelId="{0694BE4F-4C7C-4B9C-B1A5-50D220384DD0}" srcId="{2064537F-53B8-451A-A90B-C20A3493791C}" destId="{32E6644F-8254-4F91-9D1B-663D52A960FD}" srcOrd="0" destOrd="0" parTransId="{FB77152A-8445-4590-8463-62D7CC0563A5}" sibTransId="{5C1E20B3-5A2E-4020-A380-32C03EDCF5F8}"/>
    <dgm:cxn modelId="{0EA6A586-130E-4FA8-9DCA-FD33AC011930}" type="presOf" srcId="{32E6644F-8254-4F91-9D1B-663D52A960FD}" destId="{8EF02162-9FAF-4C60-9A35-EDE8446D0F44}" srcOrd="0" destOrd="0" presId="urn:microsoft.com/office/officeart/2005/8/layout/hList9"/>
    <dgm:cxn modelId="{13265A98-CCC1-44BF-A75D-1F9870479B0F}" type="presOf" srcId="{9980D149-B84E-434A-8C96-BF4878C258B8}" destId="{E3801245-5B57-4D69-B428-412CB7EACF60}" srcOrd="0" destOrd="0" presId="urn:microsoft.com/office/officeart/2005/8/layout/hList9"/>
    <dgm:cxn modelId="{0A33759C-AC84-462C-A758-2C2FAC07BCCA}" type="presOf" srcId="{552BA6E4-1D82-4652-9770-134041575AB1}" destId="{E5874679-9AB8-4305-B783-3C11612F07BE}" srcOrd="0" destOrd="0" presId="urn:microsoft.com/office/officeart/2005/8/layout/hList9"/>
    <dgm:cxn modelId="{0A1A199D-D874-4C74-AD20-E90C9DC4DFF9}" srcId="{CEAA0156-7C01-4B96-AB7F-B611F9BCCFC4}" destId="{D20D86E6-D3FF-4096-9F64-EB1EE5845B3D}" srcOrd="1" destOrd="0" parTransId="{E7D2AF67-753F-432B-A8A4-357A70DB3B4D}" sibTransId="{4B487D8C-4A3C-49BD-A75B-B05B042EF76F}"/>
    <dgm:cxn modelId="{598CFFB7-823A-4F4F-A873-256AE6B2733F}" type="presOf" srcId="{D20D86E6-D3FF-4096-9F64-EB1EE5845B3D}" destId="{FB04434E-F4CA-4B85-AD97-1B8BE3DE9D8B}" srcOrd="1" destOrd="0" presId="urn:microsoft.com/office/officeart/2005/8/layout/hList9"/>
    <dgm:cxn modelId="{9A9190B9-29FB-461E-8AAE-5562E957CF55}" srcId="{CEAA0156-7C01-4B96-AB7F-B611F9BCCFC4}" destId="{9980D149-B84E-434A-8C96-BF4878C258B8}" srcOrd="0" destOrd="0" parTransId="{98E943E5-E11A-4686-9B54-F649852FBBA0}" sibTransId="{8F5ECD92-42D4-4631-8DF7-C230AF179CC5}"/>
    <dgm:cxn modelId="{3B2ABEB9-02BE-44E4-9619-1367CBC75B53}" type="presOf" srcId="{D20D86E6-D3FF-4096-9F64-EB1EE5845B3D}" destId="{DB6902C4-BD1A-4408-9E08-F159371B36E7}" srcOrd="0" destOrd="0" presId="urn:microsoft.com/office/officeart/2005/8/layout/hList9"/>
    <dgm:cxn modelId="{416525BB-46FC-42B4-AC82-18D0CC384A24}" type="presOf" srcId="{32E6644F-8254-4F91-9D1B-663D52A960FD}" destId="{CB0ED42E-1FEA-4F05-A3D6-CFACB51BDB1A}" srcOrd="1" destOrd="0" presId="urn:microsoft.com/office/officeart/2005/8/layout/hList9"/>
    <dgm:cxn modelId="{DF3FE4CA-2889-4586-95C0-B1A87D4CB88A}" type="presOf" srcId="{552BA6E4-1D82-4652-9770-134041575AB1}" destId="{9E13489E-910E-47E0-B9EC-2DD7AB28AFC0}" srcOrd="1" destOrd="0" presId="urn:microsoft.com/office/officeart/2005/8/layout/hList9"/>
    <dgm:cxn modelId="{AFF560D1-3C9C-4D6C-BECB-FC19871A795B}" srcId="{99B7BA18-CDA9-4717-8BA0-763D29638E68}" destId="{2064537F-53B8-451A-A90B-C20A3493791C}" srcOrd="1" destOrd="0" parTransId="{87E1BB53-EC46-451A-AE80-E400CE3168F8}" sibTransId="{B0469D37-D83E-461C-B68B-61149C378393}"/>
    <dgm:cxn modelId="{11128BD2-0671-4496-AE3A-1AE8BA8B2BF8}" type="presOf" srcId="{CEAA0156-7C01-4B96-AB7F-B611F9BCCFC4}" destId="{E3675F96-3DD5-4FA2-B691-918FCD0AB43A}" srcOrd="0" destOrd="0" presId="urn:microsoft.com/office/officeart/2005/8/layout/hList9"/>
    <dgm:cxn modelId="{14676CDB-F075-4A8C-B234-4543BB08A600}" srcId="{99B7BA18-CDA9-4717-8BA0-763D29638E68}" destId="{CEAA0156-7C01-4B96-AB7F-B611F9BCCFC4}" srcOrd="0" destOrd="0" parTransId="{53164E7E-FDCF-4236-BBB9-093530A17D0E}" sibTransId="{4DD93686-7109-4FB2-9870-D33E44945C22}"/>
    <dgm:cxn modelId="{D6FFBBD9-0F3F-447B-B51A-8F9F25A089A0}" type="presParOf" srcId="{3DD3F828-D403-495C-8529-8D8A2F30B516}" destId="{5BCE3D73-A6AF-49D3-85A6-30CB4ACEE9A0}" srcOrd="0" destOrd="0" presId="urn:microsoft.com/office/officeart/2005/8/layout/hList9"/>
    <dgm:cxn modelId="{66B685AC-1DA3-4F17-9301-B0695367F238}" type="presParOf" srcId="{3DD3F828-D403-495C-8529-8D8A2F30B516}" destId="{2CF145CA-2A91-44D2-B8F2-7089947F3E3D}" srcOrd="1" destOrd="0" presId="urn:microsoft.com/office/officeart/2005/8/layout/hList9"/>
    <dgm:cxn modelId="{230E6133-35D2-48E4-A73C-A3064D4A437C}" type="presParOf" srcId="{2CF145CA-2A91-44D2-B8F2-7089947F3E3D}" destId="{A45AD008-66BD-47EB-9A61-DE8BA946EE98}" srcOrd="0" destOrd="0" presId="urn:microsoft.com/office/officeart/2005/8/layout/hList9"/>
    <dgm:cxn modelId="{1799D053-A82B-4827-84D7-6A47A67E4FB9}" type="presParOf" srcId="{2CF145CA-2A91-44D2-B8F2-7089947F3E3D}" destId="{239FF419-848F-4A8F-AA11-C711F8535F8D}" srcOrd="1" destOrd="0" presId="urn:microsoft.com/office/officeart/2005/8/layout/hList9"/>
    <dgm:cxn modelId="{1E79F055-E0FC-4417-A206-9D5CB0B04F11}" type="presParOf" srcId="{239FF419-848F-4A8F-AA11-C711F8535F8D}" destId="{E3801245-5B57-4D69-B428-412CB7EACF60}" srcOrd="0" destOrd="0" presId="urn:microsoft.com/office/officeart/2005/8/layout/hList9"/>
    <dgm:cxn modelId="{77438F4D-C45B-48CE-8918-403BD47571C9}" type="presParOf" srcId="{239FF419-848F-4A8F-AA11-C711F8535F8D}" destId="{4D9E8CD5-7F68-491F-BF56-C1EFEAA8D1C3}" srcOrd="1" destOrd="0" presId="urn:microsoft.com/office/officeart/2005/8/layout/hList9"/>
    <dgm:cxn modelId="{009651D2-DDFF-4B22-919E-DAA361117768}" type="presParOf" srcId="{2CF145CA-2A91-44D2-B8F2-7089947F3E3D}" destId="{7DFF0433-3447-49A9-8CBE-38137926C8FE}" srcOrd="2" destOrd="0" presId="urn:microsoft.com/office/officeart/2005/8/layout/hList9"/>
    <dgm:cxn modelId="{BDAD0CE5-0B04-4702-A1A4-AB6BE34BADC8}" type="presParOf" srcId="{7DFF0433-3447-49A9-8CBE-38137926C8FE}" destId="{DB6902C4-BD1A-4408-9E08-F159371B36E7}" srcOrd="0" destOrd="0" presId="urn:microsoft.com/office/officeart/2005/8/layout/hList9"/>
    <dgm:cxn modelId="{8F12E049-D4EE-44E5-A7BF-04697D4F4562}" type="presParOf" srcId="{7DFF0433-3447-49A9-8CBE-38137926C8FE}" destId="{FB04434E-F4CA-4B85-AD97-1B8BE3DE9D8B}" srcOrd="1" destOrd="0" presId="urn:microsoft.com/office/officeart/2005/8/layout/hList9"/>
    <dgm:cxn modelId="{61531927-4A7E-45D4-8E2C-971A8B3F6CD2}" type="presParOf" srcId="{3DD3F828-D403-495C-8529-8D8A2F30B516}" destId="{BD40D051-48D6-4DC1-A3B8-6BA21A344B0E}" srcOrd="2" destOrd="0" presId="urn:microsoft.com/office/officeart/2005/8/layout/hList9"/>
    <dgm:cxn modelId="{2FD4815C-2C34-4647-B157-4F41CD6D65B0}" type="presParOf" srcId="{3DD3F828-D403-495C-8529-8D8A2F30B516}" destId="{E3675F96-3DD5-4FA2-B691-918FCD0AB43A}" srcOrd="3" destOrd="0" presId="urn:microsoft.com/office/officeart/2005/8/layout/hList9"/>
    <dgm:cxn modelId="{0B049337-693F-4C4C-921F-07DF26967DE8}" type="presParOf" srcId="{3DD3F828-D403-495C-8529-8D8A2F30B516}" destId="{629E7E19-923A-400E-8975-27E607C4A4FB}" srcOrd="4" destOrd="0" presId="urn:microsoft.com/office/officeart/2005/8/layout/hList9"/>
    <dgm:cxn modelId="{23C1E7FB-23A5-4A13-8AAC-3E4DC090F517}" type="presParOf" srcId="{3DD3F828-D403-495C-8529-8D8A2F30B516}" destId="{06EC4643-12C4-48B5-9BE2-D912D4822517}" srcOrd="5" destOrd="0" presId="urn:microsoft.com/office/officeart/2005/8/layout/hList9"/>
    <dgm:cxn modelId="{E30BED6A-9921-4794-8E74-CE46FC8E0675}" type="presParOf" srcId="{3DD3F828-D403-495C-8529-8D8A2F30B516}" destId="{05917437-7910-48A6-9342-46A9DE406588}" srcOrd="6" destOrd="0" presId="urn:microsoft.com/office/officeart/2005/8/layout/hList9"/>
    <dgm:cxn modelId="{940F36F1-1739-4DD7-BDDE-1A164DF5E1FA}" type="presParOf" srcId="{05917437-7910-48A6-9342-46A9DE406588}" destId="{A50E6229-2DEB-48A9-979D-D3255DDED93D}" srcOrd="0" destOrd="0" presId="urn:microsoft.com/office/officeart/2005/8/layout/hList9"/>
    <dgm:cxn modelId="{40AD0279-81D4-4195-960D-992C26CCBEA6}" type="presParOf" srcId="{05917437-7910-48A6-9342-46A9DE406588}" destId="{1AB3E375-E7EA-4419-A65F-D5942F74817E}" srcOrd="1" destOrd="0" presId="urn:microsoft.com/office/officeart/2005/8/layout/hList9"/>
    <dgm:cxn modelId="{25EB3A58-F1AA-44B4-90DA-4BC37BD1F8EE}" type="presParOf" srcId="{1AB3E375-E7EA-4419-A65F-D5942F74817E}" destId="{8EF02162-9FAF-4C60-9A35-EDE8446D0F44}" srcOrd="0" destOrd="0" presId="urn:microsoft.com/office/officeart/2005/8/layout/hList9"/>
    <dgm:cxn modelId="{25E6E2F1-F9CD-4A14-B1D8-354F46E5BC6A}" type="presParOf" srcId="{1AB3E375-E7EA-4419-A65F-D5942F74817E}" destId="{CB0ED42E-1FEA-4F05-A3D6-CFACB51BDB1A}" srcOrd="1" destOrd="0" presId="urn:microsoft.com/office/officeart/2005/8/layout/hList9"/>
    <dgm:cxn modelId="{6B4F2E72-6913-45CA-92FA-38AEDDB96E47}" type="presParOf" srcId="{05917437-7910-48A6-9342-46A9DE406588}" destId="{1C34D17E-7354-4DF2-8498-597F7539228C}" srcOrd="2" destOrd="0" presId="urn:microsoft.com/office/officeart/2005/8/layout/hList9"/>
    <dgm:cxn modelId="{6BDDAB43-6DCF-4776-B9CC-45B534563B6E}" type="presParOf" srcId="{1C34D17E-7354-4DF2-8498-597F7539228C}" destId="{E5874679-9AB8-4305-B783-3C11612F07BE}" srcOrd="0" destOrd="0" presId="urn:microsoft.com/office/officeart/2005/8/layout/hList9"/>
    <dgm:cxn modelId="{A887FC1D-7F27-4998-B40F-F7616CCE0BD1}" type="presParOf" srcId="{1C34D17E-7354-4DF2-8498-597F7539228C}" destId="{9E13489E-910E-47E0-B9EC-2DD7AB28AFC0}" srcOrd="1" destOrd="0" presId="urn:microsoft.com/office/officeart/2005/8/layout/hList9"/>
    <dgm:cxn modelId="{50929547-7684-4F2A-A06C-D4D934C20A57}" type="presParOf" srcId="{3DD3F828-D403-495C-8529-8D8A2F30B516}" destId="{6CC51573-05D3-45C3-903A-C17337003A4E}" srcOrd="7" destOrd="0" presId="urn:microsoft.com/office/officeart/2005/8/layout/hList9"/>
    <dgm:cxn modelId="{3EB0C303-1638-4A04-9B6A-E6CCBE24FDB8}" type="presParOf" srcId="{3DD3F828-D403-495C-8529-8D8A2F30B516}" destId="{C3B5DA45-D517-4AE8-8C2F-DB3920C0FB06}"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27BB30D-2C83-4D0C-8EC4-FB19EA33937B}"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it-IT"/>
        </a:p>
      </dgm:t>
    </dgm:pt>
    <dgm:pt modelId="{A3221BF2-7EB8-4FA2-AE9D-B174BD91A7CC}">
      <dgm:prSet phldrT="[Testo]"/>
      <dgm:spPr/>
      <dgm:t>
        <a:bodyPr/>
        <a:lstStyle/>
        <a:p>
          <a:r>
            <a:rPr lang="it-IT" dirty="0"/>
            <a:t>News</a:t>
          </a:r>
        </a:p>
      </dgm:t>
    </dgm:pt>
    <dgm:pt modelId="{F8CDA715-A69C-4630-B569-4AB895C8F96D}" type="parTrans" cxnId="{FCDAE7B2-8ECF-4EF9-9AAB-97DFCDB34EB2}">
      <dgm:prSet/>
      <dgm:spPr/>
      <dgm:t>
        <a:bodyPr/>
        <a:lstStyle/>
        <a:p>
          <a:endParaRPr lang="it-IT"/>
        </a:p>
      </dgm:t>
    </dgm:pt>
    <dgm:pt modelId="{24FE452D-C1FC-4E7E-BC57-61B9C974F970}" type="sibTrans" cxnId="{FCDAE7B2-8ECF-4EF9-9AAB-97DFCDB34EB2}">
      <dgm:prSet/>
      <dgm:spPr/>
      <dgm:t>
        <a:bodyPr/>
        <a:lstStyle/>
        <a:p>
          <a:endParaRPr lang="it-IT"/>
        </a:p>
      </dgm:t>
    </dgm:pt>
    <dgm:pt modelId="{F505F325-7A16-47F5-B2A6-F1E07F639EC6}">
      <dgm:prSet phldrT="[Testo]"/>
      <dgm:spPr/>
      <dgm:t>
        <a:bodyPr/>
        <a:lstStyle/>
        <a:p>
          <a:r>
            <a:rPr lang="it-IT" b="1" dirty="0"/>
            <a:t>A ROMA E NOVEDRATE</a:t>
          </a:r>
          <a:r>
            <a:rPr lang="it-IT" dirty="0"/>
            <a:t>: TUTTI I MARTEDÌ! TPV STANDARD DEL SECONDO ANNO </a:t>
          </a:r>
        </a:p>
      </dgm:t>
    </dgm:pt>
    <dgm:pt modelId="{F2CB462F-D260-485A-A35D-6EA5884B3237}" type="parTrans" cxnId="{95482542-A639-4E8D-8BFD-03446EA23042}">
      <dgm:prSet/>
      <dgm:spPr/>
      <dgm:t>
        <a:bodyPr/>
        <a:lstStyle/>
        <a:p>
          <a:endParaRPr lang="it-IT"/>
        </a:p>
      </dgm:t>
    </dgm:pt>
    <dgm:pt modelId="{D59D9048-AD03-445E-A47A-E6DB37E87ADC}" type="sibTrans" cxnId="{95482542-A639-4E8D-8BFD-03446EA23042}">
      <dgm:prSet/>
      <dgm:spPr/>
      <dgm:t>
        <a:bodyPr/>
        <a:lstStyle/>
        <a:p>
          <a:endParaRPr lang="it-IT"/>
        </a:p>
      </dgm:t>
    </dgm:pt>
    <dgm:pt modelId="{6FBC072D-5453-4BF3-90FA-DA7AC765723B}">
      <dgm:prSet phldrT="[Testo]"/>
      <dgm:spPr/>
      <dgm:t>
        <a:bodyPr/>
        <a:lstStyle/>
        <a:p>
          <a:r>
            <a:rPr lang="it-IT" b="1" dirty="0"/>
            <a:t>A ROMA E NOVEDRATE</a:t>
          </a:r>
          <a:r>
            <a:rPr lang="it-IT" dirty="0"/>
            <a:t>: SETTIMANE INTENSIVE DAL GIOVEDÌ MATTINA AL SABATO MATTINA      </a:t>
          </a:r>
          <a:r>
            <a:rPr lang="it-IT" b="1" dirty="0">
              <a:highlight>
                <a:srgbClr val="FFFF00"/>
              </a:highlight>
            </a:rPr>
            <a:t>NOVITA! </a:t>
          </a:r>
          <a:r>
            <a:rPr lang="it-IT" dirty="0">
              <a:highlight>
                <a:srgbClr val="FFFF00"/>
              </a:highlight>
            </a:rPr>
            <a:t>APERTE ANCHE AGLI </a:t>
          </a:r>
          <a:r>
            <a:rPr lang="it-IT" b="1" dirty="0">
              <a:highlight>
                <a:srgbClr val="FFFF00"/>
              </a:highlight>
            </a:rPr>
            <a:t>STUDENTI DEL SECONDO ANNO </a:t>
          </a:r>
          <a:r>
            <a:rPr lang="it-IT" dirty="0">
              <a:highlight>
                <a:srgbClr val="FFFF00"/>
              </a:highlight>
            </a:rPr>
            <a:t>e  </a:t>
          </a:r>
          <a:r>
            <a:rPr lang="it-IT" b="1" dirty="0">
              <a:highlight>
                <a:srgbClr val="FFFF00"/>
              </a:highlight>
            </a:rPr>
            <a:t>DUE AL MESE </a:t>
          </a:r>
        </a:p>
      </dgm:t>
    </dgm:pt>
    <dgm:pt modelId="{467E124A-D10A-493E-B583-FCDFB49C591E}" type="parTrans" cxnId="{35859B69-A4E8-44DC-84B4-CA9AF84BCA45}">
      <dgm:prSet/>
      <dgm:spPr/>
      <dgm:t>
        <a:bodyPr/>
        <a:lstStyle/>
        <a:p>
          <a:endParaRPr lang="it-IT"/>
        </a:p>
      </dgm:t>
    </dgm:pt>
    <dgm:pt modelId="{34048872-E0FA-4E82-9E45-53958E92A29F}" type="sibTrans" cxnId="{35859B69-A4E8-44DC-84B4-CA9AF84BCA45}">
      <dgm:prSet/>
      <dgm:spPr/>
      <dgm:t>
        <a:bodyPr/>
        <a:lstStyle/>
        <a:p>
          <a:endParaRPr lang="it-IT"/>
        </a:p>
      </dgm:t>
    </dgm:pt>
    <dgm:pt modelId="{9AB9959E-0213-42D3-88F6-7B2AE74DA1DB}">
      <dgm:prSet phldrT="[Testo]"/>
      <dgm:spPr/>
      <dgm:t>
        <a:bodyPr/>
        <a:lstStyle/>
        <a:p>
          <a:r>
            <a:rPr lang="it-IT" dirty="0"/>
            <a:t>News</a:t>
          </a:r>
        </a:p>
      </dgm:t>
    </dgm:pt>
    <dgm:pt modelId="{88ED7E01-89F5-43AF-922B-BA1EAAC7DAFE}" type="parTrans" cxnId="{5520EE63-97C1-4305-9339-AD9E016C812B}">
      <dgm:prSet/>
      <dgm:spPr/>
      <dgm:t>
        <a:bodyPr/>
        <a:lstStyle/>
        <a:p>
          <a:endParaRPr lang="it-IT"/>
        </a:p>
      </dgm:t>
    </dgm:pt>
    <dgm:pt modelId="{04533523-0DE0-433A-A7BB-E6D1E7560C7F}" type="sibTrans" cxnId="{5520EE63-97C1-4305-9339-AD9E016C812B}">
      <dgm:prSet/>
      <dgm:spPr/>
      <dgm:t>
        <a:bodyPr/>
        <a:lstStyle/>
        <a:p>
          <a:endParaRPr lang="it-IT"/>
        </a:p>
      </dgm:t>
    </dgm:pt>
    <dgm:pt modelId="{14A3FCA8-4A6B-419F-A1EB-B81EB838BE03}">
      <dgm:prSet phldrT="[Testo]"/>
      <dgm:spPr/>
      <dgm:t>
        <a:bodyPr/>
        <a:lstStyle/>
        <a:p>
          <a:r>
            <a:rPr lang="it-IT" b="1" dirty="0"/>
            <a:t>ROMA-NOVEDRATE CON LE SEDI COLLEGATE</a:t>
          </a:r>
          <a:r>
            <a:rPr lang="it-IT" dirty="0"/>
            <a:t>: </a:t>
          </a:r>
          <a:r>
            <a:rPr lang="it-IT" b="1" dirty="0"/>
            <a:t>TPV STANDARD </a:t>
          </a:r>
          <a:r>
            <a:rPr lang="it-IT" dirty="0"/>
            <a:t> VENERDÌ POMERIGGIO E SABATO MATTINA (SI ALTERNANO CON LE SETTIMANE INTENSIVE)</a:t>
          </a:r>
        </a:p>
      </dgm:t>
    </dgm:pt>
    <dgm:pt modelId="{B00EB9C2-F998-436F-BA4E-BAF8A228808C}" type="parTrans" cxnId="{79E3A12E-8742-4A56-A94B-0F1A5B469ED4}">
      <dgm:prSet/>
      <dgm:spPr/>
      <dgm:t>
        <a:bodyPr/>
        <a:lstStyle/>
        <a:p>
          <a:endParaRPr lang="it-IT"/>
        </a:p>
      </dgm:t>
    </dgm:pt>
    <dgm:pt modelId="{18FC5CAD-2A91-40E3-82DE-731A8F4B2CCB}" type="sibTrans" cxnId="{79E3A12E-8742-4A56-A94B-0F1A5B469ED4}">
      <dgm:prSet/>
      <dgm:spPr/>
      <dgm:t>
        <a:bodyPr/>
        <a:lstStyle/>
        <a:p>
          <a:endParaRPr lang="it-IT"/>
        </a:p>
      </dgm:t>
    </dgm:pt>
    <dgm:pt modelId="{219681C2-09BF-4560-92EA-2ACE1A530AAB}">
      <dgm:prSet phldrT="[Testo]"/>
      <dgm:spPr/>
      <dgm:t>
        <a:bodyPr/>
        <a:lstStyle/>
        <a:p>
          <a:r>
            <a:rPr lang="it-IT" b="1" dirty="0"/>
            <a:t>A ROMA </a:t>
          </a:r>
          <a:r>
            <a:rPr lang="it-IT" dirty="0">
              <a:highlight>
                <a:srgbClr val="FFFF00"/>
              </a:highlight>
            </a:rPr>
            <a:t>TPV AGGIUNTIVI (VENERDÌ POMERIGGIO E SABATO MATTINA) DA SETTEMBRE TUTTE LE SETTIMANE!!</a:t>
          </a:r>
        </a:p>
      </dgm:t>
    </dgm:pt>
    <dgm:pt modelId="{3BC277C4-C752-4F49-A0FF-0B288DCBD3D0}" type="parTrans" cxnId="{11639C12-2795-4E47-BB54-A4FD8C1433D0}">
      <dgm:prSet/>
      <dgm:spPr/>
      <dgm:t>
        <a:bodyPr/>
        <a:lstStyle/>
        <a:p>
          <a:endParaRPr lang="it-IT"/>
        </a:p>
      </dgm:t>
    </dgm:pt>
    <dgm:pt modelId="{ECEB18EB-A1CF-4B5D-B67A-2C879A755232}" type="sibTrans" cxnId="{11639C12-2795-4E47-BB54-A4FD8C1433D0}">
      <dgm:prSet/>
      <dgm:spPr/>
      <dgm:t>
        <a:bodyPr/>
        <a:lstStyle/>
        <a:p>
          <a:endParaRPr lang="it-IT"/>
        </a:p>
      </dgm:t>
    </dgm:pt>
    <dgm:pt modelId="{09A19CAD-0CE1-4189-B689-E32AB625BDD9}" type="pres">
      <dgm:prSet presAssocID="{B27BB30D-2C83-4D0C-8EC4-FB19EA33937B}" presName="linearFlow" presStyleCnt="0">
        <dgm:presLayoutVars>
          <dgm:dir/>
          <dgm:animLvl val="lvl"/>
          <dgm:resizeHandles val="exact"/>
        </dgm:presLayoutVars>
      </dgm:prSet>
      <dgm:spPr/>
    </dgm:pt>
    <dgm:pt modelId="{51070E5E-445A-4126-AADD-BA8A6145028C}" type="pres">
      <dgm:prSet presAssocID="{A3221BF2-7EB8-4FA2-AE9D-B174BD91A7CC}" presName="composite" presStyleCnt="0"/>
      <dgm:spPr/>
    </dgm:pt>
    <dgm:pt modelId="{5007D171-E794-4310-A202-F80F28CB3E5E}" type="pres">
      <dgm:prSet presAssocID="{A3221BF2-7EB8-4FA2-AE9D-B174BD91A7CC}" presName="parentText" presStyleLbl="alignNode1" presStyleIdx="0" presStyleCnt="2">
        <dgm:presLayoutVars>
          <dgm:chMax val="1"/>
          <dgm:bulletEnabled val="1"/>
        </dgm:presLayoutVars>
      </dgm:prSet>
      <dgm:spPr/>
    </dgm:pt>
    <dgm:pt modelId="{B6FD9BE9-1D5F-473F-AB0F-CF837982DD25}" type="pres">
      <dgm:prSet presAssocID="{A3221BF2-7EB8-4FA2-AE9D-B174BD91A7CC}" presName="descendantText" presStyleLbl="alignAcc1" presStyleIdx="0" presStyleCnt="2">
        <dgm:presLayoutVars>
          <dgm:bulletEnabled val="1"/>
        </dgm:presLayoutVars>
      </dgm:prSet>
      <dgm:spPr/>
    </dgm:pt>
    <dgm:pt modelId="{EE2F2D94-0BD8-4CA9-855C-32802717D7B6}" type="pres">
      <dgm:prSet presAssocID="{24FE452D-C1FC-4E7E-BC57-61B9C974F970}" presName="sp" presStyleCnt="0"/>
      <dgm:spPr/>
    </dgm:pt>
    <dgm:pt modelId="{E026F1A2-CFBB-4A88-8778-ED6A8142E7E3}" type="pres">
      <dgm:prSet presAssocID="{9AB9959E-0213-42D3-88F6-7B2AE74DA1DB}" presName="composite" presStyleCnt="0"/>
      <dgm:spPr/>
    </dgm:pt>
    <dgm:pt modelId="{9539AEC7-4787-4BBD-A82F-72D21FF31504}" type="pres">
      <dgm:prSet presAssocID="{9AB9959E-0213-42D3-88F6-7B2AE74DA1DB}" presName="parentText" presStyleLbl="alignNode1" presStyleIdx="1" presStyleCnt="2">
        <dgm:presLayoutVars>
          <dgm:chMax val="1"/>
          <dgm:bulletEnabled val="1"/>
        </dgm:presLayoutVars>
      </dgm:prSet>
      <dgm:spPr/>
    </dgm:pt>
    <dgm:pt modelId="{4917F0CB-70AE-4388-B571-61B6BA7DE1ED}" type="pres">
      <dgm:prSet presAssocID="{9AB9959E-0213-42D3-88F6-7B2AE74DA1DB}" presName="descendantText" presStyleLbl="alignAcc1" presStyleIdx="1" presStyleCnt="2" custScaleX="99031" custScaleY="79258">
        <dgm:presLayoutVars>
          <dgm:bulletEnabled val="1"/>
        </dgm:presLayoutVars>
      </dgm:prSet>
      <dgm:spPr/>
    </dgm:pt>
  </dgm:ptLst>
  <dgm:cxnLst>
    <dgm:cxn modelId="{11639C12-2795-4E47-BB54-A4FD8C1433D0}" srcId="{9AB9959E-0213-42D3-88F6-7B2AE74DA1DB}" destId="{219681C2-09BF-4560-92EA-2ACE1A530AAB}" srcOrd="1" destOrd="0" parTransId="{3BC277C4-C752-4F49-A0FF-0B288DCBD3D0}" sibTransId="{ECEB18EB-A1CF-4B5D-B67A-2C879A755232}"/>
    <dgm:cxn modelId="{79E3A12E-8742-4A56-A94B-0F1A5B469ED4}" srcId="{9AB9959E-0213-42D3-88F6-7B2AE74DA1DB}" destId="{14A3FCA8-4A6B-419F-A1EB-B81EB838BE03}" srcOrd="0" destOrd="0" parTransId="{B00EB9C2-F998-436F-BA4E-BAF8A228808C}" sibTransId="{18FC5CAD-2A91-40E3-82DE-731A8F4B2CCB}"/>
    <dgm:cxn modelId="{3D68C731-77EE-4F4B-9FF0-EF3BC9B06A99}" type="presOf" srcId="{219681C2-09BF-4560-92EA-2ACE1A530AAB}" destId="{4917F0CB-70AE-4388-B571-61B6BA7DE1ED}" srcOrd="0" destOrd="1" presId="urn:microsoft.com/office/officeart/2005/8/layout/chevron2"/>
    <dgm:cxn modelId="{5994C731-B948-49C1-8318-5B365C2E2CC9}" type="presOf" srcId="{14A3FCA8-4A6B-419F-A1EB-B81EB838BE03}" destId="{4917F0CB-70AE-4388-B571-61B6BA7DE1ED}" srcOrd="0" destOrd="0" presId="urn:microsoft.com/office/officeart/2005/8/layout/chevron2"/>
    <dgm:cxn modelId="{95482542-A639-4E8D-8BFD-03446EA23042}" srcId="{A3221BF2-7EB8-4FA2-AE9D-B174BD91A7CC}" destId="{F505F325-7A16-47F5-B2A6-F1E07F639EC6}" srcOrd="0" destOrd="0" parTransId="{F2CB462F-D260-485A-A35D-6EA5884B3237}" sibTransId="{D59D9048-AD03-445E-A47A-E6DB37E87ADC}"/>
    <dgm:cxn modelId="{3D2B6347-4592-42BC-86AD-CA93ABE3B3C5}" type="presOf" srcId="{9AB9959E-0213-42D3-88F6-7B2AE74DA1DB}" destId="{9539AEC7-4787-4BBD-A82F-72D21FF31504}" srcOrd="0" destOrd="0" presId="urn:microsoft.com/office/officeart/2005/8/layout/chevron2"/>
    <dgm:cxn modelId="{445CC061-9058-4993-9F28-AC683B5D5D80}" type="presOf" srcId="{A3221BF2-7EB8-4FA2-AE9D-B174BD91A7CC}" destId="{5007D171-E794-4310-A202-F80F28CB3E5E}" srcOrd="0" destOrd="0" presId="urn:microsoft.com/office/officeart/2005/8/layout/chevron2"/>
    <dgm:cxn modelId="{5520EE63-97C1-4305-9339-AD9E016C812B}" srcId="{B27BB30D-2C83-4D0C-8EC4-FB19EA33937B}" destId="{9AB9959E-0213-42D3-88F6-7B2AE74DA1DB}" srcOrd="1" destOrd="0" parTransId="{88ED7E01-89F5-43AF-922B-BA1EAAC7DAFE}" sibTransId="{04533523-0DE0-433A-A7BB-E6D1E7560C7F}"/>
    <dgm:cxn modelId="{6DE42066-FD56-4576-AD44-277BF88C61D3}" type="presOf" srcId="{B27BB30D-2C83-4D0C-8EC4-FB19EA33937B}" destId="{09A19CAD-0CE1-4189-B689-E32AB625BDD9}" srcOrd="0" destOrd="0" presId="urn:microsoft.com/office/officeart/2005/8/layout/chevron2"/>
    <dgm:cxn modelId="{35859B69-A4E8-44DC-84B4-CA9AF84BCA45}" srcId="{A3221BF2-7EB8-4FA2-AE9D-B174BD91A7CC}" destId="{6FBC072D-5453-4BF3-90FA-DA7AC765723B}" srcOrd="1" destOrd="0" parTransId="{467E124A-D10A-493E-B583-FCDFB49C591E}" sibTransId="{34048872-E0FA-4E82-9E45-53958E92A29F}"/>
    <dgm:cxn modelId="{CBB6EC86-219B-440F-9CA2-5DE7D3D23C9E}" type="presOf" srcId="{F505F325-7A16-47F5-B2A6-F1E07F639EC6}" destId="{B6FD9BE9-1D5F-473F-AB0F-CF837982DD25}" srcOrd="0" destOrd="0" presId="urn:microsoft.com/office/officeart/2005/8/layout/chevron2"/>
    <dgm:cxn modelId="{DEA44EA3-A139-4DFB-B664-623660EC653C}" type="presOf" srcId="{6FBC072D-5453-4BF3-90FA-DA7AC765723B}" destId="{B6FD9BE9-1D5F-473F-AB0F-CF837982DD25}" srcOrd="0" destOrd="1" presId="urn:microsoft.com/office/officeart/2005/8/layout/chevron2"/>
    <dgm:cxn modelId="{FCDAE7B2-8ECF-4EF9-9AAB-97DFCDB34EB2}" srcId="{B27BB30D-2C83-4D0C-8EC4-FB19EA33937B}" destId="{A3221BF2-7EB8-4FA2-AE9D-B174BD91A7CC}" srcOrd="0" destOrd="0" parTransId="{F8CDA715-A69C-4630-B569-4AB895C8F96D}" sibTransId="{24FE452D-C1FC-4E7E-BC57-61B9C974F970}"/>
    <dgm:cxn modelId="{18A97115-1031-44B0-8FFE-C4E8BC05A551}" type="presParOf" srcId="{09A19CAD-0CE1-4189-B689-E32AB625BDD9}" destId="{51070E5E-445A-4126-AADD-BA8A6145028C}" srcOrd="0" destOrd="0" presId="urn:microsoft.com/office/officeart/2005/8/layout/chevron2"/>
    <dgm:cxn modelId="{578871A7-35A5-4775-B784-E52A30051911}" type="presParOf" srcId="{51070E5E-445A-4126-AADD-BA8A6145028C}" destId="{5007D171-E794-4310-A202-F80F28CB3E5E}" srcOrd="0" destOrd="0" presId="urn:microsoft.com/office/officeart/2005/8/layout/chevron2"/>
    <dgm:cxn modelId="{458BF115-A482-4B3D-9736-D37EFE091633}" type="presParOf" srcId="{51070E5E-445A-4126-AADD-BA8A6145028C}" destId="{B6FD9BE9-1D5F-473F-AB0F-CF837982DD25}" srcOrd="1" destOrd="0" presId="urn:microsoft.com/office/officeart/2005/8/layout/chevron2"/>
    <dgm:cxn modelId="{D76C19B1-717B-41B5-8047-50D8EE121285}" type="presParOf" srcId="{09A19CAD-0CE1-4189-B689-E32AB625BDD9}" destId="{EE2F2D94-0BD8-4CA9-855C-32802717D7B6}" srcOrd="1" destOrd="0" presId="urn:microsoft.com/office/officeart/2005/8/layout/chevron2"/>
    <dgm:cxn modelId="{20807736-F918-4F3B-9D96-25FF5157E8A1}" type="presParOf" srcId="{09A19CAD-0CE1-4189-B689-E32AB625BDD9}" destId="{E026F1A2-CFBB-4A88-8778-ED6A8142E7E3}" srcOrd="2" destOrd="0" presId="urn:microsoft.com/office/officeart/2005/8/layout/chevron2"/>
    <dgm:cxn modelId="{3E4F395C-9476-4548-8021-9F13072F6F89}" type="presParOf" srcId="{E026F1A2-CFBB-4A88-8778-ED6A8142E7E3}" destId="{9539AEC7-4787-4BBD-A82F-72D21FF31504}" srcOrd="0" destOrd="0" presId="urn:microsoft.com/office/officeart/2005/8/layout/chevron2"/>
    <dgm:cxn modelId="{73E36D4B-5F61-4996-963B-52171DEE09D7}" type="presParOf" srcId="{E026F1A2-CFBB-4A88-8778-ED6A8142E7E3}" destId="{4917F0CB-70AE-4388-B571-61B6BA7DE1ED}"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801245-5B57-4D69-B428-412CB7EACF60}">
      <dsp:nvSpPr>
        <dsp:cNvPr id="0" name=""/>
        <dsp:cNvSpPr/>
      </dsp:nvSpPr>
      <dsp:spPr>
        <a:xfrm>
          <a:off x="3107321" y="674031"/>
          <a:ext cx="2814402" cy="962482"/>
        </a:xfrm>
        <a:prstGeom prst="rect">
          <a:avLst/>
        </a:prstGeom>
        <a:solidFill>
          <a:schemeClr val="accent1">
            <a:alpha val="90000"/>
            <a:tint val="40000"/>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dsp:style>
      <dsp:txBody>
        <a:bodyPr spcFirstLastPara="0" vert="horz" wrap="square" lIns="0" tIns="78232" rIns="78232" bIns="78232" numCol="1" spcCol="1270" anchor="ctr" anchorCtr="0">
          <a:noAutofit/>
        </a:bodyPr>
        <a:lstStyle/>
        <a:p>
          <a:pPr marL="0" lvl="0" indent="0" algn="l" defTabSz="488950">
            <a:lnSpc>
              <a:spcPct val="90000"/>
            </a:lnSpc>
            <a:spcBef>
              <a:spcPct val="0"/>
            </a:spcBef>
            <a:spcAft>
              <a:spcPct val="35000"/>
            </a:spcAft>
            <a:buNone/>
          </a:pPr>
          <a:endParaRPr lang="it-IT" sz="1100" kern="1200" dirty="0"/>
        </a:p>
        <a:p>
          <a:pPr marL="0" lvl="0" indent="0" algn="l" defTabSz="488950">
            <a:lnSpc>
              <a:spcPct val="90000"/>
            </a:lnSpc>
            <a:spcBef>
              <a:spcPct val="0"/>
            </a:spcBef>
            <a:spcAft>
              <a:spcPct val="35000"/>
            </a:spcAft>
            <a:buNone/>
          </a:pPr>
          <a:endParaRPr lang="it-IT" sz="1100" kern="1200" dirty="0"/>
        </a:p>
        <a:p>
          <a:pPr marL="0" lvl="0" indent="0" algn="l" defTabSz="488950">
            <a:lnSpc>
              <a:spcPct val="90000"/>
            </a:lnSpc>
            <a:spcBef>
              <a:spcPct val="0"/>
            </a:spcBef>
            <a:spcAft>
              <a:spcPct val="35000"/>
            </a:spcAft>
            <a:buNone/>
          </a:pPr>
          <a:r>
            <a:rPr lang="it-IT" sz="1600" kern="1200" dirty="0"/>
            <a:t>Enti italiani accreditati OPL e convenzionati</a:t>
          </a:r>
        </a:p>
      </dsp:txBody>
      <dsp:txXfrm>
        <a:off x="3557626" y="674031"/>
        <a:ext cx="2364097" cy="962482"/>
      </dsp:txXfrm>
    </dsp:sp>
    <dsp:sp modelId="{DB6902C4-BD1A-4408-9E08-F159371B36E7}">
      <dsp:nvSpPr>
        <dsp:cNvPr id="0" name=""/>
        <dsp:cNvSpPr/>
      </dsp:nvSpPr>
      <dsp:spPr>
        <a:xfrm>
          <a:off x="2659233" y="1770443"/>
          <a:ext cx="2455609" cy="401461"/>
        </a:xfrm>
        <a:prstGeom prst="rect">
          <a:avLst/>
        </a:prstGeom>
        <a:solidFill>
          <a:schemeClr val="accent1">
            <a:alpha val="90000"/>
            <a:tint val="40000"/>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it-IT" sz="1600" kern="1200" dirty="0"/>
            <a:t>Enti esteri convenzionati</a:t>
          </a:r>
        </a:p>
      </dsp:txBody>
      <dsp:txXfrm>
        <a:off x="3052130" y="1770443"/>
        <a:ext cx="2062711" cy="401461"/>
      </dsp:txXfrm>
    </dsp:sp>
    <dsp:sp modelId="{E3675F96-3DD5-4FA2-B691-918FCD0AB43A}">
      <dsp:nvSpPr>
        <dsp:cNvPr id="0" name=""/>
        <dsp:cNvSpPr/>
      </dsp:nvSpPr>
      <dsp:spPr>
        <a:xfrm>
          <a:off x="3192776" y="390"/>
          <a:ext cx="1702915" cy="962001"/>
        </a:xfrm>
        <a:prstGeom prst="ellipse">
          <a:avLst/>
        </a:prstGeom>
        <a:solidFill>
          <a:schemeClr val="accent1">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r>
            <a:rPr lang="it-IT" sz="1800" kern="1200" dirty="0"/>
            <a:t>Enti esterni</a:t>
          </a:r>
        </a:p>
      </dsp:txBody>
      <dsp:txXfrm>
        <a:off x="3442162" y="141272"/>
        <a:ext cx="1204143" cy="680237"/>
      </dsp:txXfrm>
    </dsp:sp>
    <dsp:sp modelId="{8EF02162-9FAF-4C60-9A35-EDE8446D0F44}">
      <dsp:nvSpPr>
        <dsp:cNvPr id="0" name=""/>
        <dsp:cNvSpPr/>
      </dsp:nvSpPr>
      <dsp:spPr>
        <a:xfrm>
          <a:off x="8384164" y="85367"/>
          <a:ext cx="1640852" cy="962482"/>
        </a:xfrm>
        <a:prstGeom prst="rect">
          <a:avLst/>
        </a:prstGeom>
        <a:solidFill>
          <a:schemeClr val="accent1">
            <a:alpha val="90000"/>
            <a:tint val="40000"/>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dsp:style>
      <dsp:txBody>
        <a:bodyPr spcFirstLastPara="0" vert="horz" wrap="square" lIns="0" tIns="128016" rIns="128016" bIns="128016" numCol="1" spcCol="1270" anchor="ctr" anchorCtr="0">
          <a:noAutofit/>
        </a:bodyPr>
        <a:lstStyle/>
        <a:p>
          <a:pPr marL="0" lvl="0" indent="0" algn="l" defTabSz="800100">
            <a:lnSpc>
              <a:spcPct val="90000"/>
            </a:lnSpc>
            <a:spcBef>
              <a:spcPct val="0"/>
            </a:spcBef>
            <a:spcAft>
              <a:spcPct val="35000"/>
            </a:spcAft>
            <a:buNone/>
          </a:pPr>
          <a:r>
            <a:rPr lang="it-IT" sz="1800" kern="1200" dirty="0"/>
            <a:t>Novedrate Roma</a:t>
          </a:r>
        </a:p>
      </dsp:txBody>
      <dsp:txXfrm>
        <a:off x="8646700" y="85367"/>
        <a:ext cx="1378315" cy="962482"/>
      </dsp:txXfrm>
    </dsp:sp>
    <dsp:sp modelId="{E5874679-9AB8-4305-B783-3C11612F07BE}">
      <dsp:nvSpPr>
        <dsp:cNvPr id="0" name=""/>
        <dsp:cNvSpPr/>
      </dsp:nvSpPr>
      <dsp:spPr>
        <a:xfrm>
          <a:off x="6952923" y="1288730"/>
          <a:ext cx="1865829" cy="962482"/>
        </a:xfrm>
        <a:prstGeom prst="rect">
          <a:avLst/>
        </a:prstGeom>
        <a:solidFill>
          <a:schemeClr val="accent1">
            <a:alpha val="90000"/>
            <a:tint val="40000"/>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it-IT" sz="1600" kern="1200" dirty="0"/>
            <a:t>Sedi in collegamento</a:t>
          </a:r>
        </a:p>
      </dsp:txBody>
      <dsp:txXfrm>
        <a:off x="7251455" y="1288730"/>
        <a:ext cx="1567296" cy="962482"/>
      </dsp:txXfrm>
    </dsp:sp>
    <dsp:sp modelId="{C3B5DA45-D517-4AE8-8C2F-DB3920C0FB06}">
      <dsp:nvSpPr>
        <dsp:cNvPr id="0" name=""/>
        <dsp:cNvSpPr/>
      </dsp:nvSpPr>
      <dsp:spPr>
        <a:xfrm>
          <a:off x="6761521" y="390"/>
          <a:ext cx="1725397" cy="962001"/>
        </a:xfrm>
        <a:prstGeom prst="ellipse">
          <a:avLst/>
        </a:prstGeom>
        <a:solidFill>
          <a:schemeClr val="accent1">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it-IT" sz="2400" kern="1200" dirty="0"/>
            <a:t>E-Campus</a:t>
          </a:r>
        </a:p>
      </dsp:txBody>
      <dsp:txXfrm>
        <a:off x="7014200" y="141272"/>
        <a:ext cx="1220039" cy="6802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07D171-E794-4310-A202-F80F28CB3E5E}">
      <dsp:nvSpPr>
        <dsp:cNvPr id="0" name=""/>
        <dsp:cNvSpPr/>
      </dsp:nvSpPr>
      <dsp:spPr>
        <a:xfrm rot="5400000">
          <a:off x="-427037" y="430174"/>
          <a:ext cx="2846916" cy="1992841"/>
        </a:xfrm>
        <a:prstGeom prst="chevron">
          <a:avLst/>
        </a:prstGeom>
        <a:solidFill>
          <a:schemeClr val="accent1">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489200">
            <a:lnSpc>
              <a:spcPct val="90000"/>
            </a:lnSpc>
            <a:spcBef>
              <a:spcPct val="0"/>
            </a:spcBef>
            <a:spcAft>
              <a:spcPct val="35000"/>
            </a:spcAft>
            <a:buNone/>
          </a:pPr>
          <a:r>
            <a:rPr lang="it-IT" sz="5600" kern="1200" dirty="0"/>
            <a:t>News</a:t>
          </a:r>
        </a:p>
      </dsp:txBody>
      <dsp:txXfrm rot="-5400000">
        <a:off x="1" y="999558"/>
        <a:ext cx="1992841" cy="854075"/>
      </dsp:txXfrm>
    </dsp:sp>
    <dsp:sp modelId="{B6FD9BE9-1D5F-473F-AB0F-CF837982DD25}">
      <dsp:nvSpPr>
        <dsp:cNvPr id="0" name=""/>
        <dsp:cNvSpPr/>
      </dsp:nvSpPr>
      <dsp:spPr>
        <a:xfrm rot="5400000">
          <a:off x="5067884" y="-3071905"/>
          <a:ext cx="1850495" cy="8000582"/>
        </a:xfrm>
        <a:prstGeom prst="round2SameRect">
          <a:avLst/>
        </a:prstGeom>
        <a:solidFill>
          <a:schemeClr val="lt1">
            <a:alpha val="90000"/>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it-IT" sz="1800" b="1" kern="1200" dirty="0"/>
            <a:t>A ROMA E NOVEDRATE</a:t>
          </a:r>
          <a:r>
            <a:rPr lang="it-IT" sz="1800" kern="1200" dirty="0"/>
            <a:t>: TUTTI I MARTEDÌ! TPV STANDARD DEL SECONDO ANNO </a:t>
          </a:r>
        </a:p>
        <a:p>
          <a:pPr marL="171450" lvl="1" indent="-171450" algn="l" defTabSz="800100">
            <a:lnSpc>
              <a:spcPct val="90000"/>
            </a:lnSpc>
            <a:spcBef>
              <a:spcPct val="0"/>
            </a:spcBef>
            <a:spcAft>
              <a:spcPct val="15000"/>
            </a:spcAft>
            <a:buChar char="•"/>
          </a:pPr>
          <a:r>
            <a:rPr lang="it-IT" sz="1800" b="1" kern="1200" dirty="0"/>
            <a:t>A ROMA E NOVEDRATE</a:t>
          </a:r>
          <a:r>
            <a:rPr lang="it-IT" sz="1800" kern="1200" dirty="0"/>
            <a:t>: SETTIMANE INTENSIVE DAL GIOVEDÌ MATTINA AL SABATO MATTINA      </a:t>
          </a:r>
          <a:r>
            <a:rPr lang="it-IT" sz="1800" b="1" kern="1200" dirty="0">
              <a:highlight>
                <a:srgbClr val="FFFF00"/>
              </a:highlight>
            </a:rPr>
            <a:t>NOVITA! </a:t>
          </a:r>
          <a:r>
            <a:rPr lang="it-IT" sz="1800" kern="1200" dirty="0">
              <a:highlight>
                <a:srgbClr val="FFFF00"/>
              </a:highlight>
            </a:rPr>
            <a:t>APERTE ANCHE AGLI </a:t>
          </a:r>
          <a:r>
            <a:rPr lang="it-IT" sz="1800" b="1" kern="1200" dirty="0">
              <a:highlight>
                <a:srgbClr val="FFFF00"/>
              </a:highlight>
            </a:rPr>
            <a:t>STUDENTI DEL SECONDO ANNO </a:t>
          </a:r>
          <a:r>
            <a:rPr lang="it-IT" sz="1800" kern="1200" dirty="0">
              <a:highlight>
                <a:srgbClr val="FFFF00"/>
              </a:highlight>
            </a:rPr>
            <a:t>e  </a:t>
          </a:r>
          <a:r>
            <a:rPr lang="it-IT" sz="1800" b="1" kern="1200" dirty="0">
              <a:highlight>
                <a:srgbClr val="FFFF00"/>
              </a:highlight>
            </a:rPr>
            <a:t>DUE AL MESE </a:t>
          </a:r>
        </a:p>
      </dsp:txBody>
      <dsp:txXfrm rot="-5400000">
        <a:off x="1992841" y="93472"/>
        <a:ext cx="7910248" cy="1669827"/>
      </dsp:txXfrm>
    </dsp:sp>
    <dsp:sp modelId="{9539AEC7-4787-4BBD-A82F-72D21FF31504}">
      <dsp:nvSpPr>
        <dsp:cNvPr id="0" name=""/>
        <dsp:cNvSpPr/>
      </dsp:nvSpPr>
      <dsp:spPr>
        <a:xfrm rot="5400000">
          <a:off x="-427037" y="2995650"/>
          <a:ext cx="2846916" cy="1992841"/>
        </a:xfrm>
        <a:prstGeom prst="chevron">
          <a:avLst/>
        </a:prstGeom>
        <a:solidFill>
          <a:schemeClr val="accent1">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2489200">
            <a:lnSpc>
              <a:spcPct val="90000"/>
            </a:lnSpc>
            <a:spcBef>
              <a:spcPct val="0"/>
            </a:spcBef>
            <a:spcAft>
              <a:spcPct val="35000"/>
            </a:spcAft>
            <a:buNone/>
          </a:pPr>
          <a:r>
            <a:rPr lang="it-IT" sz="5600" kern="1200" dirty="0"/>
            <a:t>News</a:t>
          </a:r>
        </a:p>
      </dsp:txBody>
      <dsp:txXfrm rot="-5400000">
        <a:off x="1" y="3565034"/>
        <a:ext cx="1992841" cy="854075"/>
      </dsp:txXfrm>
    </dsp:sp>
    <dsp:sp modelId="{4917F0CB-70AE-4388-B571-61B6BA7DE1ED}">
      <dsp:nvSpPr>
        <dsp:cNvPr id="0" name=""/>
        <dsp:cNvSpPr/>
      </dsp:nvSpPr>
      <dsp:spPr>
        <a:xfrm rot="5400000">
          <a:off x="5259799" y="-467667"/>
          <a:ext cx="1466666" cy="7923056"/>
        </a:xfrm>
        <a:prstGeom prst="round2SameRect">
          <a:avLst/>
        </a:prstGeom>
        <a:solidFill>
          <a:schemeClr val="lt1">
            <a:alpha val="90000"/>
            <a:hueOff val="0"/>
            <a:satOff val="0"/>
            <a:lumOff val="0"/>
            <a:alphaOff val="0"/>
          </a:schemeClr>
        </a:solidFill>
        <a:ln w="25400" cap="flat" cmpd="sng" algn="ctr">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it-IT" sz="1800" b="1" kern="1200" dirty="0"/>
            <a:t>ROMA-NOVEDRATE CON LE SEDI COLLEGATE</a:t>
          </a:r>
          <a:r>
            <a:rPr lang="it-IT" sz="1800" kern="1200" dirty="0"/>
            <a:t>: </a:t>
          </a:r>
          <a:r>
            <a:rPr lang="it-IT" sz="1800" b="1" kern="1200" dirty="0"/>
            <a:t>TPV STANDARD </a:t>
          </a:r>
          <a:r>
            <a:rPr lang="it-IT" sz="1800" kern="1200" dirty="0"/>
            <a:t> VENERDÌ POMERIGGIO E SABATO MATTINA (SI ALTERNANO CON LE SETTIMANE INTENSIVE)</a:t>
          </a:r>
        </a:p>
        <a:p>
          <a:pPr marL="171450" lvl="1" indent="-171450" algn="l" defTabSz="800100">
            <a:lnSpc>
              <a:spcPct val="90000"/>
            </a:lnSpc>
            <a:spcBef>
              <a:spcPct val="0"/>
            </a:spcBef>
            <a:spcAft>
              <a:spcPct val="15000"/>
            </a:spcAft>
            <a:buChar char="•"/>
          </a:pPr>
          <a:r>
            <a:rPr lang="it-IT" sz="1800" b="1" kern="1200" dirty="0"/>
            <a:t>A ROMA </a:t>
          </a:r>
          <a:r>
            <a:rPr lang="it-IT" sz="1800" kern="1200" dirty="0">
              <a:highlight>
                <a:srgbClr val="FFFF00"/>
              </a:highlight>
            </a:rPr>
            <a:t>TPV AGGIUNTIVI (VENERDÌ POMERIGGIO E SABATO MATTINA) DA SETTEMBRE TUTTE LE SETTIMANE!!</a:t>
          </a:r>
        </a:p>
      </dsp:txBody>
      <dsp:txXfrm rot="-5400000">
        <a:off x="2031605" y="2832124"/>
        <a:ext cx="7851459" cy="1323472"/>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Calibri"/>
            </a:endParaRPr>
          </a:p>
        </p:txBody>
      </p:sp>
      <p:sp>
        <p:nvSpPr>
          <p:cNvPr id="7" name="PlaceHolder 2"/>
          <p:cNvSpPr>
            <a:spLocks noGrp="1"/>
          </p:cNvSpPr>
          <p:nvPr>
            <p:ph/>
          </p:nvPr>
        </p:nvSpPr>
        <p:spPr>
          <a:xfrm>
            <a:off x="1622520" y="2247480"/>
            <a:ext cx="8251200" cy="277200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chemeClr val="dk1"/>
              </a:solidFill>
              <a:latin typeface="Calibri"/>
            </a:endParaRPr>
          </a:p>
        </p:txBody>
      </p:sp>
      <p:sp>
        <p:nvSpPr>
          <p:cNvPr id="4" name="PlaceHolder 3"/>
          <p:cNvSpPr>
            <a:spLocks noGrp="1"/>
          </p:cNvSpPr>
          <p:nvPr>
            <p:ph type="ftr" idx="1"/>
          </p:nvPr>
        </p:nvSpPr>
        <p:spPr/>
        <p:txBody>
          <a:bodyPr/>
          <a:lstStyle/>
          <a:p>
            <a:r>
              <a:t>Footer</a:t>
            </a:r>
          </a:p>
        </p:txBody>
      </p:sp>
      <p:sp>
        <p:nvSpPr>
          <p:cNvPr id="5" name="PlaceHolder 4"/>
          <p:cNvSpPr>
            <a:spLocks noGrp="1"/>
          </p:cNvSpPr>
          <p:nvPr>
            <p:ph type="sldNum" idx="2"/>
          </p:nvPr>
        </p:nvSpPr>
        <p:spPr/>
        <p:txBody>
          <a:bodyPr/>
          <a:lstStyle/>
          <a:p>
            <a:fld id="{58E43306-2C90-438F-A933-B8A03A047E6D}" type="slidenum">
              <a:t>‹N›</a:t>
            </a:fld>
            <a:endParaRPr/>
          </a:p>
        </p:txBody>
      </p:sp>
      <p:sp>
        <p:nvSpPr>
          <p:cNvPr id="2" name="PlaceHolder 5"/>
          <p:cNvSpPr>
            <a:spLocks noGrp="1"/>
          </p:cNvSpPr>
          <p:nvPr>
            <p:ph type="dt" idx="3"/>
          </p:nvPr>
        </p:nvSpPr>
        <p:spPr/>
        <p:txBody>
          <a:body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Calibri"/>
            </a:endParaRPr>
          </a:p>
        </p:txBody>
      </p:sp>
      <p:sp>
        <p:nvSpPr>
          <p:cNvPr id="15" name="PlaceHolder 2"/>
          <p:cNvSpPr>
            <a:spLocks noGrp="1"/>
          </p:cNvSpPr>
          <p:nvPr>
            <p:ph/>
          </p:nvPr>
        </p:nvSpPr>
        <p:spPr>
          <a:xfrm>
            <a:off x="1622520" y="2247480"/>
            <a:ext cx="8251200" cy="277200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chemeClr val="dk1"/>
              </a:solidFill>
              <a:latin typeface="Calibri"/>
            </a:endParaRPr>
          </a:p>
        </p:txBody>
      </p:sp>
      <p:sp>
        <p:nvSpPr>
          <p:cNvPr id="4" name="PlaceHolder 3"/>
          <p:cNvSpPr>
            <a:spLocks noGrp="1"/>
          </p:cNvSpPr>
          <p:nvPr>
            <p:ph type="ftr" idx="4"/>
          </p:nvPr>
        </p:nvSpPr>
        <p:spPr/>
        <p:txBody>
          <a:bodyPr/>
          <a:lstStyle/>
          <a:p>
            <a:r>
              <a:t>Footer</a:t>
            </a:r>
          </a:p>
        </p:txBody>
      </p:sp>
      <p:sp>
        <p:nvSpPr>
          <p:cNvPr id="5" name="PlaceHolder 4"/>
          <p:cNvSpPr>
            <a:spLocks noGrp="1"/>
          </p:cNvSpPr>
          <p:nvPr>
            <p:ph type="sldNum" idx="5"/>
          </p:nvPr>
        </p:nvSpPr>
        <p:spPr/>
        <p:txBody>
          <a:bodyPr/>
          <a:lstStyle/>
          <a:p>
            <a:fld id="{3289C096-B93E-4079-9D4E-F1DF30C4CEDD}" type="slidenum">
              <a:t>‹N›</a:t>
            </a:fld>
            <a:endParaRPr/>
          </a:p>
        </p:txBody>
      </p:sp>
      <p:sp>
        <p:nvSpPr>
          <p:cNvPr id="6" name="PlaceHolder 5"/>
          <p:cNvSpPr>
            <a:spLocks noGrp="1"/>
          </p:cNvSpPr>
          <p:nvPr>
            <p:ph type="dt" idx="6"/>
          </p:nvPr>
        </p:nvSpPr>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Calibri"/>
            </a:endParaRPr>
          </a:p>
        </p:txBody>
      </p:sp>
      <p:sp>
        <p:nvSpPr>
          <p:cNvPr id="23" name="PlaceHolder 2"/>
          <p:cNvSpPr>
            <a:spLocks noGrp="1"/>
          </p:cNvSpPr>
          <p:nvPr>
            <p:ph/>
          </p:nvPr>
        </p:nvSpPr>
        <p:spPr>
          <a:xfrm>
            <a:off x="1622520" y="2247480"/>
            <a:ext cx="8251200" cy="277200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chemeClr val="dk1"/>
              </a:solidFill>
              <a:latin typeface="Calibri"/>
            </a:endParaRPr>
          </a:p>
        </p:txBody>
      </p:sp>
      <p:sp>
        <p:nvSpPr>
          <p:cNvPr id="4" name="PlaceHolder 3"/>
          <p:cNvSpPr>
            <a:spLocks noGrp="1"/>
          </p:cNvSpPr>
          <p:nvPr>
            <p:ph type="ftr" idx="7"/>
          </p:nvPr>
        </p:nvSpPr>
        <p:spPr/>
        <p:txBody>
          <a:bodyPr/>
          <a:lstStyle/>
          <a:p>
            <a:r>
              <a:t>Footer</a:t>
            </a:r>
          </a:p>
        </p:txBody>
      </p:sp>
      <p:sp>
        <p:nvSpPr>
          <p:cNvPr id="5" name="PlaceHolder 4"/>
          <p:cNvSpPr>
            <a:spLocks noGrp="1"/>
          </p:cNvSpPr>
          <p:nvPr>
            <p:ph type="sldNum" idx="8"/>
          </p:nvPr>
        </p:nvSpPr>
        <p:spPr/>
        <p:txBody>
          <a:bodyPr/>
          <a:lstStyle/>
          <a:p>
            <a:fld id="{7B786FF6-4BB4-4926-9B9F-D7DE7AF902A4}" type="slidenum">
              <a:t>‹N›</a:t>
            </a:fld>
            <a:endParaRPr/>
          </a:p>
        </p:txBody>
      </p:sp>
      <p:sp>
        <p:nvSpPr>
          <p:cNvPr id="6" name="PlaceHolder 5"/>
          <p:cNvSpPr>
            <a:spLocks noGrp="1"/>
          </p:cNvSpPr>
          <p:nvPr>
            <p:ph type="dt" idx="9"/>
          </p:nvPr>
        </p:nvSpPr>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30"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Calibri"/>
            </a:endParaRPr>
          </a:p>
        </p:txBody>
      </p:sp>
      <p:sp>
        <p:nvSpPr>
          <p:cNvPr id="31" name="PlaceHolder 2"/>
          <p:cNvSpPr>
            <a:spLocks noGrp="1"/>
          </p:cNvSpPr>
          <p:nvPr>
            <p:ph/>
          </p:nvPr>
        </p:nvSpPr>
        <p:spPr>
          <a:xfrm>
            <a:off x="1622520" y="2247480"/>
            <a:ext cx="8251200" cy="277200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chemeClr val="dk1"/>
              </a:solidFill>
              <a:latin typeface="Calibri"/>
            </a:endParaRPr>
          </a:p>
        </p:txBody>
      </p:sp>
      <p:sp>
        <p:nvSpPr>
          <p:cNvPr id="4" name="PlaceHolder 3"/>
          <p:cNvSpPr>
            <a:spLocks noGrp="1"/>
          </p:cNvSpPr>
          <p:nvPr>
            <p:ph type="ftr" idx="10"/>
          </p:nvPr>
        </p:nvSpPr>
        <p:spPr/>
        <p:txBody>
          <a:bodyPr/>
          <a:lstStyle/>
          <a:p>
            <a:r>
              <a:t>Footer</a:t>
            </a:r>
          </a:p>
        </p:txBody>
      </p:sp>
      <p:sp>
        <p:nvSpPr>
          <p:cNvPr id="5" name="PlaceHolder 4"/>
          <p:cNvSpPr>
            <a:spLocks noGrp="1"/>
          </p:cNvSpPr>
          <p:nvPr>
            <p:ph type="sldNum" idx="11"/>
          </p:nvPr>
        </p:nvSpPr>
        <p:spPr/>
        <p:txBody>
          <a:bodyPr/>
          <a:lstStyle/>
          <a:p>
            <a:fld id="{C11A4717-D474-4872-BF0E-A7AB5B5F3682}" type="slidenum">
              <a:t>‹N›</a:t>
            </a:fld>
            <a:endParaRPr/>
          </a:p>
        </p:txBody>
      </p:sp>
      <p:sp>
        <p:nvSpPr>
          <p:cNvPr id="6" name="PlaceHolder 5"/>
          <p:cNvSpPr>
            <a:spLocks noGrp="1"/>
          </p:cNvSpPr>
          <p:nvPr>
            <p:ph type="dt" idx="12"/>
          </p:nvPr>
        </p:nvSpPr>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38"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endParaRPr lang="it-IT" sz="1800" b="0" strike="noStrike" spc="-1">
              <a:solidFill>
                <a:schemeClr val="dk1"/>
              </a:solidFill>
              <a:latin typeface="Calibri"/>
            </a:endParaRPr>
          </a:p>
        </p:txBody>
      </p:sp>
      <p:sp>
        <p:nvSpPr>
          <p:cNvPr id="39" name="PlaceHolder 2"/>
          <p:cNvSpPr>
            <a:spLocks noGrp="1"/>
          </p:cNvSpPr>
          <p:nvPr>
            <p:ph/>
          </p:nvPr>
        </p:nvSpPr>
        <p:spPr>
          <a:xfrm>
            <a:off x="1622520" y="2247480"/>
            <a:ext cx="8251200" cy="2772000"/>
          </a:xfrm>
          <a:prstGeom prst="rect">
            <a:avLst/>
          </a:prstGeom>
          <a:noFill/>
          <a:ln w="0">
            <a:noFill/>
          </a:ln>
        </p:spPr>
        <p:txBody>
          <a:bodyPr lIns="0" tIns="0" rIns="0" bIns="0" anchor="t">
            <a:normAutofit/>
          </a:bodyPr>
          <a:lstStyle/>
          <a:p>
            <a:pPr indent="0">
              <a:lnSpc>
                <a:spcPct val="90000"/>
              </a:lnSpc>
              <a:spcBef>
                <a:spcPts val="1417"/>
              </a:spcBef>
              <a:buNone/>
            </a:pPr>
            <a:endParaRPr lang="it-IT" sz="2800" b="0" strike="noStrike" spc="-1">
              <a:solidFill>
                <a:schemeClr val="dk1"/>
              </a:solidFill>
              <a:latin typeface="Calibri"/>
            </a:endParaRPr>
          </a:p>
        </p:txBody>
      </p:sp>
      <p:sp>
        <p:nvSpPr>
          <p:cNvPr id="4" name="PlaceHolder 3"/>
          <p:cNvSpPr>
            <a:spLocks noGrp="1"/>
          </p:cNvSpPr>
          <p:nvPr>
            <p:ph type="ftr" idx="13"/>
          </p:nvPr>
        </p:nvSpPr>
        <p:spPr/>
        <p:txBody>
          <a:bodyPr/>
          <a:lstStyle/>
          <a:p>
            <a:r>
              <a:t>Footer</a:t>
            </a:r>
          </a:p>
        </p:txBody>
      </p:sp>
      <p:sp>
        <p:nvSpPr>
          <p:cNvPr id="5" name="PlaceHolder 4"/>
          <p:cNvSpPr>
            <a:spLocks noGrp="1"/>
          </p:cNvSpPr>
          <p:nvPr>
            <p:ph type="sldNum" idx="14"/>
          </p:nvPr>
        </p:nvSpPr>
        <p:spPr/>
        <p:txBody>
          <a:bodyPr/>
          <a:lstStyle/>
          <a:p>
            <a:fld id="{CFC10398-60FF-467D-BFAF-D0E26FB5A46F}" type="slidenum">
              <a:t>‹N›</a:t>
            </a:fld>
            <a:endParaRPr/>
          </a:p>
        </p:txBody>
      </p:sp>
      <p:sp>
        <p:nvSpPr>
          <p:cNvPr id="6" name="PlaceHolder 5"/>
          <p:cNvSpPr>
            <a:spLocks noGrp="1"/>
          </p:cNvSpPr>
          <p:nvPr>
            <p:ph type="dt" idx="15"/>
          </p:nvPr>
        </p:nvSpPr>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1F487C"/>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355086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8DAEB5B-4D1A-455B-9A4A-2515EDD3FB8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AAF54EFC-3D16-418A-86AB-9F052369C7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A945C87B-5A31-48B0-9786-4293675FDE7E}"/>
              </a:ext>
            </a:extLst>
          </p:cNvPr>
          <p:cNvSpPr>
            <a:spLocks noGrp="1"/>
          </p:cNvSpPr>
          <p:nvPr>
            <p:ph type="dt" sz="half" idx="10"/>
          </p:nvPr>
        </p:nvSpPr>
        <p:spPr/>
        <p:txBody>
          <a:bodyPr/>
          <a:lstStyle/>
          <a:p>
            <a:fld id="{4F09121B-1258-4D59-9E10-28A76E33B8D6}" type="datetimeFigureOut">
              <a:rPr lang="it-IT" smtClean="0"/>
              <a:t>02/09/26</a:t>
            </a:fld>
            <a:endParaRPr lang="it-IT"/>
          </a:p>
        </p:txBody>
      </p:sp>
      <p:sp>
        <p:nvSpPr>
          <p:cNvPr id="5" name="Segnaposto piè di pagina 4">
            <a:extLst>
              <a:ext uri="{FF2B5EF4-FFF2-40B4-BE49-F238E27FC236}">
                <a16:creationId xmlns:a16="http://schemas.microsoft.com/office/drawing/2014/main" id="{1577F7FA-072B-4D77-B067-5F5CC0E1729B}"/>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8746052-FC26-4CF1-A832-5391C50466E2}"/>
              </a:ext>
            </a:extLst>
          </p:cNvPr>
          <p:cNvSpPr>
            <a:spLocks noGrp="1"/>
          </p:cNvSpPr>
          <p:nvPr>
            <p:ph type="sldNum" sz="quarter" idx="12"/>
          </p:nvPr>
        </p:nvSpPr>
        <p:spPr/>
        <p:txBody>
          <a:bodyPr/>
          <a:lstStyle/>
          <a:p>
            <a:fld id="{82F7CE19-4273-4863-B71E-E0AA375427C2}" type="slidenum">
              <a:rPr lang="it-IT" smtClean="0"/>
              <a:t>‹N›</a:t>
            </a:fld>
            <a:endParaRPr lang="it-IT"/>
          </a:p>
        </p:txBody>
      </p:sp>
    </p:spTree>
    <p:extLst>
      <p:ext uri="{BB962C8B-B14F-4D97-AF65-F5344CB8AC3E}">
        <p14:creationId xmlns:p14="http://schemas.microsoft.com/office/powerpoint/2010/main" val="11667717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6" name="bg object 16"/>
          <p:cNvPicPr/>
          <p:nvPr/>
        </p:nvPicPr>
        <p:blipFill>
          <a:blip r:embed="rId3"/>
          <a:stretch/>
        </p:blipFill>
        <p:spPr>
          <a:xfrm>
            <a:off x="10906560" y="0"/>
            <a:ext cx="1275120" cy="6856920"/>
          </a:xfrm>
          <a:prstGeom prst="rect">
            <a:avLst/>
          </a:prstGeom>
          <a:ln w="0">
            <a:noFill/>
          </a:ln>
        </p:spPr>
      </p:pic>
      <p:sp>
        <p:nvSpPr>
          <p:cNvPr id="7"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r>
              <a:rPr lang="it-IT" sz="4400" b="0" strike="noStrike" spc="-1">
                <a:solidFill>
                  <a:schemeClr val="dk1"/>
                </a:solidFill>
                <a:latin typeface="Calibri"/>
              </a:rPr>
              <a:t>Fai clic per modificare il formato del testo del titolo</a:t>
            </a:r>
          </a:p>
        </p:txBody>
      </p:sp>
      <p:sp>
        <p:nvSpPr>
          <p:cNvPr id="2" name="PlaceHolder 2"/>
          <p:cNvSpPr>
            <a:spLocks noGrp="1"/>
          </p:cNvSpPr>
          <p:nvPr>
            <p:ph type="body"/>
          </p:nvPr>
        </p:nvSpPr>
        <p:spPr>
          <a:xfrm>
            <a:off x="1622520" y="2247480"/>
            <a:ext cx="8251200" cy="27720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it-IT" sz="1800" b="0" strike="noStrike" spc="-1">
                <a:solidFill>
                  <a:schemeClr val="dk1"/>
                </a:solidFill>
                <a:latin typeface="Calibri"/>
              </a:rPr>
              <a:t>Fai clic per modificare il formato del testo della struttura</a:t>
            </a:r>
          </a:p>
          <a:p>
            <a:pPr marL="864000" lvl="1" indent="-324000">
              <a:lnSpc>
                <a:spcPct val="90000"/>
              </a:lnSpc>
              <a:spcBef>
                <a:spcPts val="1134"/>
              </a:spcBef>
              <a:buClr>
                <a:srgbClr val="000000"/>
              </a:buClr>
              <a:buSzPct val="75000"/>
              <a:buFont typeface="Symbol" charset="2"/>
              <a:buChar char=""/>
            </a:pPr>
            <a:r>
              <a:rPr lang="it-IT" sz="1800" b="0" strike="noStrike" spc="-1">
                <a:solidFill>
                  <a:schemeClr val="dk1"/>
                </a:solidFill>
                <a:latin typeface="Calibri"/>
              </a:rPr>
              <a:t>Secondo livello struttura</a:t>
            </a:r>
          </a:p>
          <a:p>
            <a:pPr marL="1296000" lvl="2" indent="-288000">
              <a:lnSpc>
                <a:spcPct val="90000"/>
              </a:lnSpc>
              <a:spcBef>
                <a:spcPts val="850"/>
              </a:spcBef>
              <a:buClr>
                <a:srgbClr val="000000"/>
              </a:buClr>
              <a:buSzPct val="45000"/>
              <a:buFont typeface="Wingdings" charset="2"/>
              <a:buChar char=""/>
            </a:pPr>
            <a:r>
              <a:rPr lang="it-IT" sz="1800" b="0" strike="noStrike" spc="-1">
                <a:solidFill>
                  <a:schemeClr val="dk1"/>
                </a:solidFill>
                <a:latin typeface="Calibri"/>
              </a:rPr>
              <a:t>Terzo livello struttura</a:t>
            </a:r>
          </a:p>
          <a:p>
            <a:pPr marL="1728000" lvl="3" indent="-216000">
              <a:lnSpc>
                <a:spcPct val="90000"/>
              </a:lnSpc>
              <a:spcBef>
                <a:spcPts val="567"/>
              </a:spcBef>
              <a:buClr>
                <a:srgbClr val="000000"/>
              </a:buClr>
              <a:buSzPct val="75000"/>
              <a:buFont typeface="Symbol" charset="2"/>
              <a:buChar char=""/>
            </a:pPr>
            <a:r>
              <a:rPr lang="it-IT" sz="1800" b="0" strike="noStrike" spc="-1">
                <a:solidFill>
                  <a:schemeClr val="dk1"/>
                </a:solidFill>
                <a:latin typeface="Calibri"/>
              </a:rPr>
              <a:t>Quarto livello struttura</a:t>
            </a:r>
          </a:p>
          <a:p>
            <a:pPr marL="2160000" lvl="4"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Quinto livello struttura</a:t>
            </a:r>
          </a:p>
          <a:p>
            <a:pPr marL="2592000" lvl="5"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Sesto livello struttura</a:t>
            </a:r>
          </a:p>
          <a:p>
            <a:pPr marL="3024000" lvl="6"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Settimo livello struttura</a:t>
            </a:r>
          </a:p>
        </p:txBody>
      </p:sp>
      <p:sp>
        <p:nvSpPr>
          <p:cNvPr id="3" name="PlaceHolder 3"/>
          <p:cNvSpPr>
            <a:spLocks noGrp="1"/>
          </p:cNvSpPr>
          <p:nvPr>
            <p:ph type="ftr" idx="1"/>
          </p:nvPr>
        </p:nvSpPr>
        <p:spPr>
          <a:xfrm>
            <a:off x="4145400" y="6378120"/>
            <a:ext cx="3900240" cy="34200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&lt;piè di pagina&gt;</a:t>
            </a:r>
          </a:p>
        </p:txBody>
      </p:sp>
      <p:sp>
        <p:nvSpPr>
          <p:cNvPr id="4" name="PlaceHolder 4"/>
          <p:cNvSpPr>
            <a:spLocks noGrp="1"/>
          </p:cNvSpPr>
          <p:nvPr>
            <p:ph type="sldNum" idx="2"/>
          </p:nvPr>
        </p:nvSpPr>
        <p:spPr>
          <a:xfrm>
            <a:off x="8778240" y="6378120"/>
            <a:ext cx="2802960" cy="342000"/>
          </a:xfrm>
          <a:prstGeom prst="rect">
            <a:avLst/>
          </a:prstGeom>
          <a:noFill/>
          <a:ln w="0">
            <a:noFill/>
          </a:ln>
        </p:spPr>
        <p:txBody>
          <a:bodyPr lIns="0" tIns="0" rIns="0" bIns="0" anchor="t">
            <a:noAutofit/>
          </a:bodyPr>
          <a:lstStyle>
            <a:lvl1pPr indent="0" algn="r" defTabSz="914400">
              <a:lnSpc>
                <a:spcPct val="100000"/>
              </a:lnSpc>
              <a:buNone/>
              <a:tabLst>
                <a:tab pos="0" algn="l"/>
              </a:tabLst>
              <a:defRPr lang="en-GB" sz="1400" b="0" strike="noStrike" spc="-1">
                <a:solidFill>
                  <a:schemeClr val="dk1">
                    <a:tint val="75000"/>
                  </a:schemeClr>
                </a:solidFill>
                <a:latin typeface="Times New Roman"/>
              </a:defRPr>
            </a:lvl1pPr>
          </a:lstStyle>
          <a:p>
            <a:pPr indent="0" algn="r" defTabSz="914400">
              <a:lnSpc>
                <a:spcPct val="100000"/>
              </a:lnSpc>
              <a:buNone/>
              <a:tabLst>
                <a:tab pos="0" algn="l"/>
              </a:tabLst>
            </a:pPr>
            <a:fld id="{731B7B86-0137-4DE5-AF27-229DDFC9CF46}" type="slidenum">
              <a:rPr lang="en-GB" sz="1400" b="0" strike="noStrike" spc="-1">
                <a:solidFill>
                  <a:schemeClr val="dk1">
                    <a:tint val="75000"/>
                  </a:schemeClr>
                </a:solidFill>
                <a:latin typeface="Times New Roman"/>
              </a:rPr>
              <a:t>‹N›</a:t>
            </a:fld>
            <a:endParaRPr lang="en-GB" sz="1400" b="0" strike="noStrike" spc="-1">
              <a:solidFill>
                <a:srgbClr val="000000"/>
              </a:solidFill>
              <a:latin typeface="Times New Roman"/>
            </a:endParaRPr>
          </a:p>
        </p:txBody>
      </p:sp>
      <p:sp>
        <p:nvSpPr>
          <p:cNvPr id="5" name="PlaceHolder 5"/>
          <p:cNvSpPr>
            <a:spLocks noGrp="1"/>
          </p:cNvSpPr>
          <p:nvPr>
            <p:ph type="dt" idx="3"/>
          </p:nvPr>
        </p:nvSpPr>
        <p:spPr>
          <a:xfrm>
            <a:off x="609480" y="6378120"/>
            <a:ext cx="2802960" cy="34200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8" name="bg object 16"/>
          <p:cNvPicPr/>
          <p:nvPr/>
        </p:nvPicPr>
        <p:blipFill>
          <a:blip r:embed="rId3"/>
          <a:stretch/>
        </p:blipFill>
        <p:spPr>
          <a:xfrm>
            <a:off x="10906560" y="0"/>
            <a:ext cx="1275120" cy="6856920"/>
          </a:xfrm>
          <a:prstGeom prst="rect">
            <a:avLst/>
          </a:prstGeom>
          <a:ln w="0">
            <a:noFill/>
          </a:ln>
        </p:spPr>
      </p:pic>
      <p:sp>
        <p:nvSpPr>
          <p:cNvPr id="9"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r>
              <a:rPr lang="it-IT" sz="4400" b="0" strike="noStrike" spc="-1">
                <a:solidFill>
                  <a:schemeClr val="dk1"/>
                </a:solidFill>
                <a:latin typeface="Calibri"/>
              </a:rPr>
              <a:t>Fai clic per modificare il formato del testo del titolo</a:t>
            </a:r>
          </a:p>
        </p:txBody>
      </p:sp>
      <p:sp>
        <p:nvSpPr>
          <p:cNvPr id="10" name="PlaceHolder 2"/>
          <p:cNvSpPr>
            <a:spLocks noGrp="1"/>
          </p:cNvSpPr>
          <p:nvPr>
            <p:ph type="body"/>
          </p:nvPr>
        </p:nvSpPr>
        <p:spPr>
          <a:xfrm>
            <a:off x="1622520" y="2247480"/>
            <a:ext cx="8251200" cy="27720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it-IT" sz="1800" b="0" strike="noStrike" spc="-1">
                <a:solidFill>
                  <a:schemeClr val="dk1"/>
                </a:solidFill>
                <a:latin typeface="Calibri"/>
              </a:rPr>
              <a:t>Fai clic per modificare il formato del testo della struttura</a:t>
            </a:r>
          </a:p>
          <a:p>
            <a:pPr marL="864000" lvl="1" indent="-324000">
              <a:lnSpc>
                <a:spcPct val="90000"/>
              </a:lnSpc>
              <a:spcBef>
                <a:spcPts val="1134"/>
              </a:spcBef>
              <a:buClr>
                <a:srgbClr val="000000"/>
              </a:buClr>
              <a:buSzPct val="75000"/>
              <a:buFont typeface="Symbol" charset="2"/>
              <a:buChar char=""/>
            </a:pPr>
            <a:r>
              <a:rPr lang="it-IT" sz="1800" b="0" strike="noStrike" spc="-1">
                <a:solidFill>
                  <a:schemeClr val="dk1"/>
                </a:solidFill>
                <a:latin typeface="Calibri"/>
              </a:rPr>
              <a:t>Secondo livello struttura</a:t>
            </a:r>
          </a:p>
          <a:p>
            <a:pPr marL="1296000" lvl="2" indent="-288000">
              <a:lnSpc>
                <a:spcPct val="90000"/>
              </a:lnSpc>
              <a:spcBef>
                <a:spcPts val="850"/>
              </a:spcBef>
              <a:buClr>
                <a:srgbClr val="000000"/>
              </a:buClr>
              <a:buSzPct val="45000"/>
              <a:buFont typeface="Wingdings" charset="2"/>
              <a:buChar char=""/>
            </a:pPr>
            <a:r>
              <a:rPr lang="it-IT" sz="1800" b="0" strike="noStrike" spc="-1">
                <a:solidFill>
                  <a:schemeClr val="dk1"/>
                </a:solidFill>
                <a:latin typeface="Calibri"/>
              </a:rPr>
              <a:t>Terzo livello struttura</a:t>
            </a:r>
          </a:p>
          <a:p>
            <a:pPr marL="1728000" lvl="3" indent="-216000">
              <a:lnSpc>
                <a:spcPct val="90000"/>
              </a:lnSpc>
              <a:spcBef>
                <a:spcPts val="567"/>
              </a:spcBef>
              <a:buClr>
                <a:srgbClr val="000000"/>
              </a:buClr>
              <a:buSzPct val="75000"/>
              <a:buFont typeface="Symbol" charset="2"/>
              <a:buChar char=""/>
            </a:pPr>
            <a:r>
              <a:rPr lang="it-IT" sz="1800" b="0" strike="noStrike" spc="-1">
                <a:solidFill>
                  <a:schemeClr val="dk1"/>
                </a:solidFill>
                <a:latin typeface="Calibri"/>
              </a:rPr>
              <a:t>Quarto livello struttura</a:t>
            </a:r>
          </a:p>
          <a:p>
            <a:pPr marL="2160000" lvl="4"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Quinto livello struttura</a:t>
            </a:r>
          </a:p>
          <a:p>
            <a:pPr marL="2592000" lvl="5"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Sesto livello struttura</a:t>
            </a:r>
          </a:p>
          <a:p>
            <a:pPr marL="3024000" lvl="6"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Settimo livello struttura</a:t>
            </a:r>
          </a:p>
        </p:txBody>
      </p:sp>
      <p:sp>
        <p:nvSpPr>
          <p:cNvPr id="11" name="PlaceHolder 3"/>
          <p:cNvSpPr>
            <a:spLocks noGrp="1"/>
          </p:cNvSpPr>
          <p:nvPr>
            <p:ph type="ftr" idx="4"/>
          </p:nvPr>
        </p:nvSpPr>
        <p:spPr>
          <a:xfrm>
            <a:off x="4145400" y="6378120"/>
            <a:ext cx="3900240" cy="34200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&lt;piè di pagina&gt;</a:t>
            </a:r>
          </a:p>
        </p:txBody>
      </p:sp>
      <p:sp>
        <p:nvSpPr>
          <p:cNvPr id="12" name="PlaceHolder 4"/>
          <p:cNvSpPr>
            <a:spLocks noGrp="1"/>
          </p:cNvSpPr>
          <p:nvPr>
            <p:ph type="sldNum" idx="5"/>
          </p:nvPr>
        </p:nvSpPr>
        <p:spPr>
          <a:xfrm>
            <a:off x="8778240" y="6378120"/>
            <a:ext cx="2802960" cy="342000"/>
          </a:xfrm>
          <a:prstGeom prst="rect">
            <a:avLst/>
          </a:prstGeom>
          <a:noFill/>
          <a:ln w="0">
            <a:noFill/>
          </a:ln>
        </p:spPr>
        <p:txBody>
          <a:bodyPr lIns="0" tIns="0" rIns="0" bIns="0" anchor="t">
            <a:noAutofit/>
          </a:bodyPr>
          <a:lstStyle>
            <a:lvl1pPr indent="0" algn="r" defTabSz="914400">
              <a:lnSpc>
                <a:spcPct val="100000"/>
              </a:lnSpc>
              <a:buNone/>
              <a:tabLst>
                <a:tab pos="0" algn="l"/>
              </a:tabLst>
              <a:defRPr lang="en-GB" sz="1400" b="0" strike="noStrike" spc="-1">
                <a:solidFill>
                  <a:schemeClr val="dk1">
                    <a:tint val="75000"/>
                  </a:schemeClr>
                </a:solidFill>
                <a:latin typeface="Times New Roman"/>
              </a:defRPr>
            </a:lvl1pPr>
          </a:lstStyle>
          <a:p>
            <a:pPr indent="0" algn="r" defTabSz="914400">
              <a:lnSpc>
                <a:spcPct val="100000"/>
              </a:lnSpc>
              <a:buNone/>
              <a:tabLst>
                <a:tab pos="0" algn="l"/>
              </a:tabLst>
            </a:pPr>
            <a:fld id="{A37D96DD-D400-4399-AE86-C1D165DD74A0}" type="slidenum">
              <a:rPr lang="en-GB" sz="1400" b="0" strike="noStrike" spc="-1">
                <a:solidFill>
                  <a:schemeClr val="dk1">
                    <a:tint val="75000"/>
                  </a:schemeClr>
                </a:solidFill>
                <a:latin typeface="Times New Roman"/>
              </a:rPr>
              <a:t>‹N›</a:t>
            </a:fld>
            <a:endParaRPr lang="en-GB" sz="1400" b="0" strike="noStrike" spc="-1">
              <a:solidFill>
                <a:srgbClr val="000000"/>
              </a:solidFill>
              <a:latin typeface="Times New Roman"/>
            </a:endParaRPr>
          </a:p>
        </p:txBody>
      </p:sp>
      <p:sp>
        <p:nvSpPr>
          <p:cNvPr id="13" name="PlaceHolder 5"/>
          <p:cNvSpPr>
            <a:spLocks noGrp="1"/>
          </p:cNvSpPr>
          <p:nvPr>
            <p:ph type="dt" idx="6"/>
          </p:nvPr>
        </p:nvSpPr>
        <p:spPr>
          <a:xfrm>
            <a:off x="609480" y="6378120"/>
            <a:ext cx="2802960" cy="34200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16" name="bg object 16"/>
          <p:cNvPicPr/>
          <p:nvPr/>
        </p:nvPicPr>
        <p:blipFill>
          <a:blip r:embed="rId3"/>
          <a:stretch/>
        </p:blipFill>
        <p:spPr>
          <a:xfrm>
            <a:off x="10906560" y="0"/>
            <a:ext cx="1275120" cy="6856920"/>
          </a:xfrm>
          <a:prstGeom prst="rect">
            <a:avLst/>
          </a:prstGeom>
          <a:ln w="0">
            <a:noFill/>
          </a:ln>
        </p:spPr>
      </p:pic>
      <p:sp>
        <p:nvSpPr>
          <p:cNvPr id="17"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r>
              <a:rPr lang="it-IT" sz="4400" b="0" strike="noStrike" spc="-1">
                <a:solidFill>
                  <a:schemeClr val="dk1"/>
                </a:solidFill>
                <a:latin typeface="Calibri"/>
              </a:rPr>
              <a:t>Fai clic per modificare il formato del testo del titolo</a:t>
            </a:r>
          </a:p>
        </p:txBody>
      </p:sp>
      <p:sp>
        <p:nvSpPr>
          <p:cNvPr id="18" name="PlaceHolder 2"/>
          <p:cNvSpPr>
            <a:spLocks noGrp="1"/>
          </p:cNvSpPr>
          <p:nvPr>
            <p:ph type="body"/>
          </p:nvPr>
        </p:nvSpPr>
        <p:spPr>
          <a:xfrm>
            <a:off x="1622520" y="2247480"/>
            <a:ext cx="8251200" cy="27720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it-IT" sz="1800" b="0" strike="noStrike" spc="-1">
                <a:solidFill>
                  <a:schemeClr val="dk1"/>
                </a:solidFill>
                <a:latin typeface="Calibri"/>
              </a:rPr>
              <a:t>Fai clic per modificare il formato del testo della struttura</a:t>
            </a:r>
          </a:p>
          <a:p>
            <a:pPr marL="864000" lvl="1" indent="-324000">
              <a:lnSpc>
                <a:spcPct val="90000"/>
              </a:lnSpc>
              <a:spcBef>
                <a:spcPts val="1134"/>
              </a:spcBef>
              <a:buClr>
                <a:srgbClr val="000000"/>
              </a:buClr>
              <a:buSzPct val="75000"/>
              <a:buFont typeface="Symbol" charset="2"/>
              <a:buChar char=""/>
            </a:pPr>
            <a:r>
              <a:rPr lang="it-IT" sz="1800" b="0" strike="noStrike" spc="-1">
                <a:solidFill>
                  <a:schemeClr val="dk1"/>
                </a:solidFill>
                <a:latin typeface="Calibri"/>
              </a:rPr>
              <a:t>Secondo livello struttura</a:t>
            </a:r>
          </a:p>
          <a:p>
            <a:pPr marL="1296000" lvl="2" indent="-288000">
              <a:lnSpc>
                <a:spcPct val="90000"/>
              </a:lnSpc>
              <a:spcBef>
                <a:spcPts val="850"/>
              </a:spcBef>
              <a:buClr>
                <a:srgbClr val="000000"/>
              </a:buClr>
              <a:buSzPct val="45000"/>
              <a:buFont typeface="Wingdings" charset="2"/>
              <a:buChar char=""/>
            </a:pPr>
            <a:r>
              <a:rPr lang="it-IT" sz="1800" b="0" strike="noStrike" spc="-1">
                <a:solidFill>
                  <a:schemeClr val="dk1"/>
                </a:solidFill>
                <a:latin typeface="Calibri"/>
              </a:rPr>
              <a:t>Terzo livello struttura</a:t>
            </a:r>
          </a:p>
          <a:p>
            <a:pPr marL="1728000" lvl="3" indent="-216000">
              <a:lnSpc>
                <a:spcPct val="90000"/>
              </a:lnSpc>
              <a:spcBef>
                <a:spcPts val="567"/>
              </a:spcBef>
              <a:buClr>
                <a:srgbClr val="000000"/>
              </a:buClr>
              <a:buSzPct val="75000"/>
              <a:buFont typeface="Symbol" charset="2"/>
              <a:buChar char=""/>
            </a:pPr>
            <a:r>
              <a:rPr lang="it-IT" sz="1800" b="0" strike="noStrike" spc="-1">
                <a:solidFill>
                  <a:schemeClr val="dk1"/>
                </a:solidFill>
                <a:latin typeface="Calibri"/>
              </a:rPr>
              <a:t>Quarto livello struttura</a:t>
            </a:r>
          </a:p>
          <a:p>
            <a:pPr marL="2160000" lvl="4"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Quinto livello struttura</a:t>
            </a:r>
          </a:p>
          <a:p>
            <a:pPr marL="2592000" lvl="5"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Sesto livello struttura</a:t>
            </a:r>
          </a:p>
          <a:p>
            <a:pPr marL="3024000" lvl="6"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Settimo livello struttura</a:t>
            </a:r>
          </a:p>
        </p:txBody>
      </p:sp>
      <p:sp>
        <p:nvSpPr>
          <p:cNvPr id="19" name="PlaceHolder 3"/>
          <p:cNvSpPr>
            <a:spLocks noGrp="1"/>
          </p:cNvSpPr>
          <p:nvPr>
            <p:ph type="ftr" idx="7"/>
          </p:nvPr>
        </p:nvSpPr>
        <p:spPr>
          <a:xfrm>
            <a:off x="4145400" y="6378120"/>
            <a:ext cx="3900240" cy="34200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&lt;piè di pagina&gt;</a:t>
            </a:r>
          </a:p>
        </p:txBody>
      </p:sp>
      <p:sp>
        <p:nvSpPr>
          <p:cNvPr id="20" name="PlaceHolder 4"/>
          <p:cNvSpPr>
            <a:spLocks noGrp="1"/>
          </p:cNvSpPr>
          <p:nvPr>
            <p:ph type="sldNum" idx="8"/>
          </p:nvPr>
        </p:nvSpPr>
        <p:spPr>
          <a:xfrm>
            <a:off x="8778240" y="6378120"/>
            <a:ext cx="2802960" cy="342000"/>
          </a:xfrm>
          <a:prstGeom prst="rect">
            <a:avLst/>
          </a:prstGeom>
          <a:noFill/>
          <a:ln w="0">
            <a:noFill/>
          </a:ln>
        </p:spPr>
        <p:txBody>
          <a:bodyPr lIns="0" tIns="0" rIns="0" bIns="0" anchor="t">
            <a:noAutofit/>
          </a:bodyPr>
          <a:lstStyle>
            <a:lvl1pPr indent="0" algn="r" defTabSz="914400">
              <a:lnSpc>
                <a:spcPct val="100000"/>
              </a:lnSpc>
              <a:buNone/>
              <a:tabLst>
                <a:tab pos="0" algn="l"/>
              </a:tabLst>
              <a:defRPr lang="en-GB" sz="1400" b="0" strike="noStrike" spc="-1">
                <a:solidFill>
                  <a:schemeClr val="dk1">
                    <a:tint val="75000"/>
                  </a:schemeClr>
                </a:solidFill>
                <a:latin typeface="Times New Roman"/>
              </a:defRPr>
            </a:lvl1pPr>
          </a:lstStyle>
          <a:p>
            <a:pPr indent="0" algn="r" defTabSz="914400">
              <a:lnSpc>
                <a:spcPct val="100000"/>
              </a:lnSpc>
              <a:buNone/>
              <a:tabLst>
                <a:tab pos="0" algn="l"/>
              </a:tabLst>
            </a:pPr>
            <a:fld id="{AB8B3F95-0BFE-4AD4-B589-7BE10DAD28D8}" type="slidenum">
              <a:rPr lang="en-GB" sz="1400" b="0" strike="noStrike" spc="-1">
                <a:solidFill>
                  <a:schemeClr val="dk1">
                    <a:tint val="75000"/>
                  </a:schemeClr>
                </a:solidFill>
                <a:latin typeface="Times New Roman"/>
              </a:rPr>
              <a:t>‹N›</a:t>
            </a:fld>
            <a:endParaRPr lang="en-GB" sz="1400" b="0" strike="noStrike" spc="-1">
              <a:solidFill>
                <a:srgbClr val="000000"/>
              </a:solidFill>
              <a:latin typeface="Times New Roman"/>
            </a:endParaRPr>
          </a:p>
        </p:txBody>
      </p:sp>
      <p:sp>
        <p:nvSpPr>
          <p:cNvPr id="21" name="PlaceHolder 5"/>
          <p:cNvSpPr>
            <a:spLocks noGrp="1"/>
          </p:cNvSpPr>
          <p:nvPr>
            <p:ph type="dt" idx="9"/>
          </p:nvPr>
        </p:nvSpPr>
        <p:spPr>
          <a:xfrm>
            <a:off x="609480" y="6378120"/>
            <a:ext cx="2802960" cy="34200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24" name="bg object 16"/>
          <p:cNvPicPr/>
          <p:nvPr/>
        </p:nvPicPr>
        <p:blipFill>
          <a:blip r:embed="rId3"/>
          <a:stretch/>
        </p:blipFill>
        <p:spPr>
          <a:xfrm>
            <a:off x="10906560" y="0"/>
            <a:ext cx="1275120" cy="6856920"/>
          </a:xfrm>
          <a:prstGeom prst="rect">
            <a:avLst/>
          </a:prstGeom>
          <a:ln w="0">
            <a:noFill/>
          </a:ln>
        </p:spPr>
      </p:pic>
      <p:sp>
        <p:nvSpPr>
          <p:cNvPr id="25"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r>
              <a:rPr lang="it-IT" sz="4400" b="0" strike="noStrike" spc="-1">
                <a:solidFill>
                  <a:schemeClr val="dk1"/>
                </a:solidFill>
                <a:latin typeface="Calibri"/>
              </a:rPr>
              <a:t>Fai clic per modificare il formato del testo del titolo</a:t>
            </a:r>
          </a:p>
        </p:txBody>
      </p:sp>
      <p:sp>
        <p:nvSpPr>
          <p:cNvPr id="26" name="PlaceHolder 2"/>
          <p:cNvSpPr>
            <a:spLocks noGrp="1"/>
          </p:cNvSpPr>
          <p:nvPr>
            <p:ph type="body"/>
          </p:nvPr>
        </p:nvSpPr>
        <p:spPr>
          <a:xfrm>
            <a:off x="1622520" y="2247480"/>
            <a:ext cx="8251200" cy="27720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it-IT" sz="1800" b="0" strike="noStrike" spc="-1">
                <a:solidFill>
                  <a:schemeClr val="dk1"/>
                </a:solidFill>
                <a:latin typeface="Calibri"/>
              </a:rPr>
              <a:t>Fai clic per modificare il formato del testo della struttura</a:t>
            </a:r>
          </a:p>
          <a:p>
            <a:pPr marL="864000" lvl="1" indent="-324000">
              <a:lnSpc>
                <a:spcPct val="90000"/>
              </a:lnSpc>
              <a:spcBef>
                <a:spcPts val="1134"/>
              </a:spcBef>
              <a:buClr>
                <a:srgbClr val="000000"/>
              </a:buClr>
              <a:buSzPct val="75000"/>
              <a:buFont typeface="Symbol" charset="2"/>
              <a:buChar char=""/>
            </a:pPr>
            <a:r>
              <a:rPr lang="it-IT" sz="1800" b="0" strike="noStrike" spc="-1">
                <a:solidFill>
                  <a:schemeClr val="dk1"/>
                </a:solidFill>
                <a:latin typeface="Calibri"/>
              </a:rPr>
              <a:t>Secondo livello struttura</a:t>
            </a:r>
          </a:p>
          <a:p>
            <a:pPr marL="1296000" lvl="2" indent="-288000">
              <a:lnSpc>
                <a:spcPct val="90000"/>
              </a:lnSpc>
              <a:spcBef>
                <a:spcPts val="850"/>
              </a:spcBef>
              <a:buClr>
                <a:srgbClr val="000000"/>
              </a:buClr>
              <a:buSzPct val="45000"/>
              <a:buFont typeface="Wingdings" charset="2"/>
              <a:buChar char=""/>
            </a:pPr>
            <a:r>
              <a:rPr lang="it-IT" sz="1800" b="0" strike="noStrike" spc="-1">
                <a:solidFill>
                  <a:schemeClr val="dk1"/>
                </a:solidFill>
                <a:latin typeface="Calibri"/>
              </a:rPr>
              <a:t>Terzo livello struttura</a:t>
            </a:r>
          </a:p>
          <a:p>
            <a:pPr marL="1728000" lvl="3" indent="-216000">
              <a:lnSpc>
                <a:spcPct val="90000"/>
              </a:lnSpc>
              <a:spcBef>
                <a:spcPts val="567"/>
              </a:spcBef>
              <a:buClr>
                <a:srgbClr val="000000"/>
              </a:buClr>
              <a:buSzPct val="75000"/>
              <a:buFont typeface="Symbol" charset="2"/>
              <a:buChar char=""/>
            </a:pPr>
            <a:r>
              <a:rPr lang="it-IT" sz="1800" b="0" strike="noStrike" spc="-1">
                <a:solidFill>
                  <a:schemeClr val="dk1"/>
                </a:solidFill>
                <a:latin typeface="Calibri"/>
              </a:rPr>
              <a:t>Quarto livello struttura</a:t>
            </a:r>
          </a:p>
          <a:p>
            <a:pPr marL="2160000" lvl="4"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Quinto livello struttura</a:t>
            </a:r>
          </a:p>
          <a:p>
            <a:pPr marL="2592000" lvl="5"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Sesto livello struttura</a:t>
            </a:r>
          </a:p>
          <a:p>
            <a:pPr marL="3024000" lvl="6"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Settimo livello struttura</a:t>
            </a:r>
          </a:p>
        </p:txBody>
      </p:sp>
      <p:sp>
        <p:nvSpPr>
          <p:cNvPr id="27" name="PlaceHolder 3"/>
          <p:cNvSpPr>
            <a:spLocks noGrp="1"/>
          </p:cNvSpPr>
          <p:nvPr>
            <p:ph type="ftr" idx="10"/>
          </p:nvPr>
        </p:nvSpPr>
        <p:spPr>
          <a:xfrm>
            <a:off x="4145400" y="6378120"/>
            <a:ext cx="3900240" cy="34200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&lt;piè di pagina&gt;</a:t>
            </a:r>
          </a:p>
        </p:txBody>
      </p:sp>
      <p:sp>
        <p:nvSpPr>
          <p:cNvPr id="28" name="PlaceHolder 4"/>
          <p:cNvSpPr>
            <a:spLocks noGrp="1"/>
          </p:cNvSpPr>
          <p:nvPr>
            <p:ph type="sldNum" idx="11"/>
          </p:nvPr>
        </p:nvSpPr>
        <p:spPr>
          <a:xfrm>
            <a:off x="8778240" y="6378120"/>
            <a:ext cx="2802960" cy="342000"/>
          </a:xfrm>
          <a:prstGeom prst="rect">
            <a:avLst/>
          </a:prstGeom>
          <a:noFill/>
          <a:ln w="0">
            <a:noFill/>
          </a:ln>
        </p:spPr>
        <p:txBody>
          <a:bodyPr lIns="0" tIns="0" rIns="0" bIns="0" anchor="t">
            <a:noAutofit/>
          </a:bodyPr>
          <a:lstStyle>
            <a:lvl1pPr indent="0" algn="r" defTabSz="914400">
              <a:lnSpc>
                <a:spcPct val="100000"/>
              </a:lnSpc>
              <a:buNone/>
              <a:tabLst>
                <a:tab pos="0" algn="l"/>
              </a:tabLst>
              <a:defRPr lang="en-GB" sz="1400" b="0" strike="noStrike" spc="-1">
                <a:solidFill>
                  <a:schemeClr val="dk1">
                    <a:tint val="75000"/>
                  </a:schemeClr>
                </a:solidFill>
                <a:latin typeface="Times New Roman"/>
              </a:defRPr>
            </a:lvl1pPr>
          </a:lstStyle>
          <a:p>
            <a:pPr indent="0" algn="r" defTabSz="914400">
              <a:lnSpc>
                <a:spcPct val="100000"/>
              </a:lnSpc>
              <a:buNone/>
              <a:tabLst>
                <a:tab pos="0" algn="l"/>
              </a:tabLst>
            </a:pPr>
            <a:fld id="{351DEF0D-C9A4-449F-8DC3-E7A19E158AA8}" type="slidenum">
              <a:rPr lang="en-GB" sz="1400" b="0" strike="noStrike" spc="-1">
                <a:solidFill>
                  <a:schemeClr val="dk1">
                    <a:tint val="75000"/>
                  </a:schemeClr>
                </a:solidFill>
                <a:latin typeface="Times New Roman"/>
              </a:rPr>
              <a:t>‹N›</a:t>
            </a:fld>
            <a:endParaRPr lang="en-GB" sz="1400" b="0" strike="noStrike" spc="-1">
              <a:solidFill>
                <a:srgbClr val="000000"/>
              </a:solidFill>
              <a:latin typeface="Times New Roman"/>
            </a:endParaRPr>
          </a:p>
        </p:txBody>
      </p:sp>
      <p:sp>
        <p:nvSpPr>
          <p:cNvPr id="29" name="PlaceHolder 5"/>
          <p:cNvSpPr>
            <a:spLocks noGrp="1"/>
          </p:cNvSpPr>
          <p:nvPr>
            <p:ph type="dt" idx="12"/>
          </p:nvPr>
        </p:nvSpPr>
        <p:spPr>
          <a:xfrm>
            <a:off x="609480" y="6378120"/>
            <a:ext cx="2802960" cy="34200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pic>
        <p:nvPicPr>
          <p:cNvPr id="32" name="bg object 16"/>
          <p:cNvPicPr/>
          <p:nvPr/>
        </p:nvPicPr>
        <p:blipFill>
          <a:blip r:embed="rId5"/>
          <a:stretch/>
        </p:blipFill>
        <p:spPr>
          <a:xfrm>
            <a:off x="10906560" y="0"/>
            <a:ext cx="1275120" cy="6856920"/>
          </a:xfrm>
          <a:prstGeom prst="rect">
            <a:avLst/>
          </a:prstGeom>
          <a:ln w="0">
            <a:noFill/>
          </a:ln>
        </p:spPr>
      </p:pic>
      <p:sp>
        <p:nvSpPr>
          <p:cNvPr id="33" name="PlaceHolder 1"/>
          <p:cNvSpPr>
            <a:spLocks noGrp="1"/>
          </p:cNvSpPr>
          <p:nvPr>
            <p:ph type="title"/>
          </p:nvPr>
        </p:nvSpPr>
        <p:spPr>
          <a:xfrm>
            <a:off x="394560" y="141840"/>
            <a:ext cx="11401560" cy="624960"/>
          </a:xfrm>
          <a:prstGeom prst="rect">
            <a:avLst/>
          </a:prstGeom>
          <a:noFill/>
          <a:ln w="0">
            <a:noFill/>
          </a:ln>
        </p:spPr>
        <p:txBody>
          <a:bodyPr lIns="0" tIns="0" rIns="0" bIns="0" anchor="ctr">
            <a:noAutofit/>
          </a:bodyPr>
          <a:lstStyle/>
          <a:p>
            <a:pPr indent="0">
              <a:buNone/>
            </a:pPr>
            <a:r>
              <a:rPr lang="it-IT" sz="4400" b="0" strike="noStrike" spc="-1">
                <a:solidFill>
                  <a:schemeClr val="dk1"/>
                </a:solidFill>
                <a:latin typeface="Calibri"/>
              </a:rPr>
              <a:t>Fai clic per modificare il formato del testo del titolo</a:t>
            </a:r>
          </a:p>
        </p:txBody>
      </p:sp>
      <p:sp>
        <p:nvSpPr>
          <p:cNvPr id="34" name="PlaceHolder 2"/>
          <p:cNvSpPr>
            <a:spLocks noGrp="1"/>
          </p:cNvSpPr>
          <p:nvPr>
            <p:ph type="body"/>
          </p:nvPr>
        </p:nvSpPr>
        <p:spPr>
          <a:xfrm>
            <a:off x="1622520" y="2247480"/>
            <a:ext cx="8251200" cy="277200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it-IT" sz="1800" b="0" strike="noStrike" spc="-1">
                <a:solidFill>
                  <a:schemeClr val="dk1"/>
                </a:solidFill>
                <a:latin typeface="Calibri"/>
              </a:rPr>
              <a:t>Fai clic per modificare il formato del testo della struttura</a:t>
            </a:r>
          </a:p>
          <a:p>
            <a:pPr marL="864000" lvl="1" indent="-324000">
              <a:lnSpc>
                <a:spcPct val="90000"/>
              </a:lnSpc>
              <a:spcBef>
                <a:spcPts val="1134"/>
              </a:spcBef>
              <a:buClr>
                <a:srgbClr val="000000"/>
              </a:buClr>
              <a:buSzPct val="75000"/>
              <a:buFont typeface="Symbol" charset="2"/>
              <a:buChar char=""/>
            </a:pPr>
            <a:r>
              <a:rPr lang="it-IT" sz="1800" b="0" strike="noStrike" spc="-1">
                <a:solidFill>
                  <a:schemeClr val="dk1"/>
                </a:solidFill>
                <a:latin typeface="Calibri"/>
              </a:rPr>
              <a:t>Secondo livello struttura</a:t>
            </a:r>
          </a:p>
          <a:p>
            <a:pPr marL="1296000" lvl="2" indent="-288000">
              <a:lnSpc>
                <a:spcPct val="90000"/>
              </a:lnSpc>
              <a:spcBef>
                <a:spcPts val="850"/>
              </a:spcBef>
              <a:buClr>
                <a:srgbClr val="000000"/>
              </a:buClr>
              <a:buSzPct val="45000"/>
              <a:buFont typeface="Wingdings" charset="2"/>
              <a:buChar char=""/>
            </a:pPr>
            <a:r>
              <a:rPr lang="it-IT" sz="1800" b="0" strike="noStrike" spc="-1">
                <a:solidFill>
                  <a:schemeClr val="dk1"/>
                </a:solidFill>
                <a:latin typeface="Calibri"/>
              </a:rPr>
              <a:t>Terzo livello struttura</a:t>
            </a:r>
          </a:p>
          <a:p>
            <a:pPr marL="1728000" lvl="3" indent="-216000">
              <a:lnSpc>
                <a:spcPct val="90000"/>
              </a:lnSpc>
              <a:spcBef>
                <a:spcPts val="567"/>
              </a:spcBef>
              <a:buClr>
                <a:srgbClr val="000000"/>
              </a:buClr>
              <a:buSzPct val="75000"/>
              <a:buFont typeface="Symbol" charset="2"/>
              <a:buChar char=""/>
            </a:pPr>
            <a:r>
              <a:rPr lang="it-IT" sz="1800" b="0" strike="noStrike" spc="-1">
                <a:solidFill>
                  <a:schemeClr val="dk1"/>
                </a:solidFill>
                <a:latin typeface="Calibri"/>
              </a:rPr>
              <a:t>Quarto livello struttura</a:t>
            </a:r>
          </a:p>
          <a:p>
            <a:pPr marL="2160000" lvl="4"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Quinto livello struttura</a:t>
            </a:r>
          </a:p>
          <a:p>
            <a:pPr marL="2592000" lvl="5"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Sesto livello struttura</a:t>
            </a:r>
          </a:p>
          <a:p>
            <a:pPr marL="3024000" lvl="6" indent="-216000">
              <a:lnSpc>
                <a:spcPct val="90000"/>
              </a:lnSpc>
              <a:spcBef>
                <a:spcPts val="283"/>
              </a:spcBef>
              <a:buClr>
                <a:srgbClr val="000000"/>
              </a:buClr>
              <a:buSzPct val="45000"/>
              <a:buFont typeface="Wingdings" charset="2"/>
              <a:buChar char=""/>
            </a:pPr>
            <a:r>
              <a:rPr lang="it-IT" sz="1800" b="0" strike="noStrike" spc="-1">
                <a:solidFill>
                  <a:schemeClr val="dk1"/>
                </a:solidFill>
                <a:latin typeface="Calibri"/>
              </a:rPr>
              <a:t>Settimo livello struttura</a:t>
            </a:r>
          </a:p>
        </p:txBody>
      </p:sp>
      <p:sp>
        <p:nvSpPr>
          <p:cNvPr id="35" name="PlaceHolder 3"/>
          <p:cNvSpPr>
            <a:spLocks noGrp="1"/>
          </p:cNvSpPr>
          <p:nvPr>
            <p:ph type="ftr" idx="13"/>
          </p:nvPr>
        </p:nvSpPr>
        <p:spPr>
          <a:xfrm>
            <a:off x="4145400" y="6378120"/>
            <a:ext cx="3900240" cy="342000"/>
          </a:xfrm>
          <a:prstGeom prst="rect">
            <a:avLst/>
          </a:prstGeom>
          <a:noFill/>
          <a:ln w="0">
            <a:noFill/>
          </a:ln>
        </p:spPr>
        <p:txBody>
          <a:bodyPr lIns="0" tIns="0" rIns="0" bIns="0" anchor="t">
            <a:noAutofit/>
          </a:bodyPr>
          <a:lstStyle>
            <a:lvl1pPr indent="0" algn="ctr" defTabSz="914400">
              <a:lnSpc>
                <a:spcPct val="100000"/>
              </a:lnSpc>
              <a:buNone/>
              <a:tabLst>
                <a:tab pos="0" algn="l"/>
              </a:tabLst>
              <a:defRPr lang="en-GB" sz="1400" b="0" strike="noStrike" spc="-1">
                <a:solidFill>
                  <a:srgbClr val="000000"/>
                </a:solidFill>
                <a:latin typeface="Times New Roman"/>
              </a:defRPr>
            </a:lvl1pPr>
          </a:lstStyle>
          <a:p>
            <a:pPr indent="0" algn="ctr" defTabSz="914400">
              <a:lnSpc>
                <a:spcPct val="100000"/>
              </a:lnSpc>
              <a:buNone/>
              <a:tabLst>
                <a:tab pos="0" algn="l"/>
              </a:tabLst>
            </a:pPr>
            <a:r>
              <a:rPr lang="en-GB" sz="1400" b="0" strike="noStrike" spc="-1">
                <a:solidFill>
                  <a:srgbClr val="000000"/>
                </a:solidFill>
                <a:latin typeface="Times New Roman"/>
              </a:rPr>
              <a:t>&lt;piè di pagina&gt;</a:t>
            </a:r>
          </a:p>
        </p:txBody>
      </p:sp>
      <p:sp>
        <p:nvSpPr>
          <p:cNvPr id="36" name="PlaceHolder 4"/>
          <p:cNvSpPr>
            <a:spLocks noGrp="1"/>
          </p:cNvSpPr>
          <p:nvPr>
            <p:ph type="sldNum" idx="14"/>
          </p:nvPr>
        </p:nvSpPr>
        <p:spPr>
          <a:xfrm>
            <a:off x="8778240" y="6378120"/>
            <a:ext cx="2802960" cy="342000"/>
          </a:xfrm>
          <a:prstGeom prst="rect">
            <a:avLst/>
          </a:prstGeom>
          <a:noFill/>
          <a:ln w="0">
            <a:noFill/>
          </a:ln>
        </p:spPr>
        <p:txBody>
          <a:bodyPr lIns="0" tIns="0" rIns="0" bIns="0" anchor="t">
            <a:noAutofit/>
          </a:bodyPr>
          <a:lstStyle>
            <a:lvl1pPr indent="0" algn="r" defTabSz="914400">
              <a:lnSpc>
                <a:spcPct val="100000"/>
              </a:lnSpc>
              <a:buNone/>
              <a:tabLst>
                <a:tab pos="0" algn="l"/>
              </a:tabLst>
              <a:defRPr lang="en-GB" sz="1400" b="0" strike="noStrike" spc="-1">
                <a:solidFill>
                  <a:schemeClr val="dk1">
                    <a:tint val="75000"/>
                  </a:schemeClr>
                </a:solidFill>
                <a:latin typeface="Times New Roman"/>
              </a:defRPr>
            </a:lvl1pPr>
          </a:lstStyle>
          <a:p>
            <a:pPr indent="0" algn="r" defTabSz="914400">
              <a:lnSpc>
                <a:spcPct val="100000"/>
              </a:lnSpc>
              <a:buNone/>
              <a:tabLst>
                <a:tab pos="0" algn="l"/>
              </a:tabLst>
            </a:pPr>
            <a:fld id="{9B555D04-803E-48A4-8A17-39EC42434672}" type="slidenum">
              <a:rPr lang="en-GB" sz="1400" b="0" strike="noStrike" spc="-1">
                <a:solidFill>
                  <a:schemeClr val="dk1">
                    <a:tint val="75000"/>
                  </a:schemeClr>
                </a:solidFill>
                <a:latin typeface="Times New Roman"/>
              </a:rPr>
              <a:t>‹N›</a:t>
            </a:fld>
            <a:endParaRPr lang="en-GB" sz="1400" b="0" strike="noStrike" spc="-1">
              <a:solidFill>
                <a:srgbClr val="000000"/>
              </a:solidFill>
              <a:latin typeface="Times New Roman"/>
            </a:endParaRPr>
          </a:p>
        </p:txBody>
      </p:sp>
      <p:sp>
        <p:nvSpPr>
          <p:cNvPr id="37" name="PlaceHolder 5"/>
          <p:cNvSpPr>
            <a:spLocks noGrp="1"/>
          </p:cNvSpPr>
          <p:nvPr>
            <p:ph type="dt" idx="15"/>
          </p:nvPr>
        </p:nvSpPr>
        <p:spPr>
          <a:xfrm>
            <a:off x="609480" y="6378120"/>
            <a:ext cx="2802960" cy="342000"/>
          </a:xfrm>
          <a:prstGeom prst="rect">
            <a:avLst/>
          </a:prstGeom>
          <a:noFill/>
          <a:ln w="0">
            <a:noFill/>
          </a:ln>
        </p:spPr>
        <p:txBody>
          <a:bodyPr lIns="0" tIns="0" rIns="0" bIns="0" anchor="t">
            <a:noAutofit/>
          </a:bodyPr>
          <a:lstStyle>
            <a:lvl1pPr indent="0">
              <a:buNone/>
              <a:defRPr lang="en-GB" sz="1400" b="0" strike="noStrike" spc="-1">
                <a:solidFill>
                  <a:srgbClr val="000000"/>
                </a:solidFill>
                <a:latin typeface="Times New Roman"/>
              </a:defRPr>
            </a:lvl1pPr>
          </a:lstStyle>
          <a:p>
            <a:pPr indent="0">
              <a:buNone/>
            </a:pPr>
            <a:r>
              <a:rPr lang="en-GB" sz="1400" b="0" strike="noStrike" spc="-1">
                <a:solidFill>
                  <a:srgbClr val="000000"/>
                </a:solidFill>
                <a:latin typeface="Times New Roman"/>
              </a:rPr>
              <a:t>&lt;data/ora&gt;</a:t>
            </a:r>
          </a:p>
        </p:txBody>
      </p:sp>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hyperlink" Target="mailto:tpv@uniecampus.it"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hyperlink" Target="mailto:TPV@UNIECAMPUS.IT" TargetMode="External"/><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mailto:tpv@uniecampus.it"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uniecampus.it/studenti/stage-e-placement/stage-e-tirocini/tirocini-" TargetMode="Externa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mailto:TPV@UNIECAMPUS.IT"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hyperlink" Target="http://www.uniecampus.it/studenti/stage-e-placement/stage-e-tirocini/tirocini-" TargetMode="External"/><Relationship Id="rId4" Type="http://schemas.openxmlformats.org/officeDocument/2006/relationships/hyperlink" Target="mailto:(tpv@uniecampus.it"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uniecampus.it/studenti/stage-e-placement/stage-e-tirocini/tirocini-curriculari/tpv-l-24/index.html" TargetMode="External"/><Relationship Id="rId2" Type="http://schemas.openxmlformats.org/officeDocument/2006/relationships/hyperlink" Target="mailto:(tpv@uniecampus.it"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object 2"/>
          <p:cNvPicPr/>
          <p:nvPr/>
        </p:nvPicPr>
        <p:blipFill>
          <a:blip r:embed="rId2"/>
          <a:stretch/>
        </p:blipFill>
        <p:spPr>
          <a:xfrm>
            <a:off x="0" y="0"/>
            <a:ext cx="12191040" cy="6818760"/>
          </a:xfrm>
          <a:prstGeom prst="rect">
            <a:avLst/>
          </a:prstGeom>
          <a:ln w="0">
            <a:noFill/>
          </a:ln>
        </p:spPr>
      </p:pic>
      <p:sp>
        <p:nvSpPr>
          <p:cNvPr id="49" name="object 3"/>
          <p:cNvSpPr/>
          <p:nvPr/>
        </p:nvSpPr>
        <p:spPr>
          <a:xfrm>
            <a:off x="2945880" y="5335920"/>
            <a:ext cx="6794640" cy="82332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indent="564480" defTabSz="914400">
              <a:lnSpc>
                <a:spcPct val="111000"/>
              </a:lnSpc>
              <a:spcBef>
                <a:spcPts val="96"/>
              </a:spcBef>
              <a:tabLst>
                <a:tab pos="0" algn="l"/>
              </a:tabLst>
            </a:pPr>
            <a:r>
              <a:rPr lang="en-GB" sz="2400" b="1" strike="noStrike" spc="-1">
                <a:solidFill>
                  <a:srgbClr val="FFFFFF"/>
                </a:solidFill>
                <a:latin typeface="Arial"/>
              </a:rPr>
              <a:t>INDICAZIONI</a:t>
            </a:r>
            <a:r>
              <a:rPr lang="en-GB" sz="2400" b="1" strike="noStrike" spc="-55">
                <a:solidFill>
                  <a:srgbClr val="FFFFFF"/>
                </a:solidFill>
                <a:latin typeface="Arial"/>
              </a:rPr>
              <a:t> </a:t>
            </a:r>
            <a:r>
              <a:rPr lang="en-GB" sz="2400" b="1" strike="noStrike" spc="-1">
                <a:solidFill>
                  <a:srgbClr val="FFFFFF"/>
                </a:solidFill>
                <a:latin typeface="Arial"/>
              </a:rPr>
              <a:t>PRATICHE</a:t>
            </a:r>
            <a:r>
              <a:rPr lang="en-GB" sz="2400" b="1" strike="noStrike" spc="-41">
                <a:solidFill>
                  <a:srgbClr val="FFFFFF"/>
                </a:solidFill>
                <a:latin typeface="Arial"/>
              </a:rPr>
              <a:t> </a:t>
            </a:r>
            <a:r>
              <a:rPr lang="en-GB" sz="2400" b="1" strike="noStrike" spc="-1">
                <a:solidFill>
                  <a:srgbClr val="FFFFFF"/>
                </a:solidFill>
                <a:latin typeface="Arial"/>
              </a:rPr>
              <a:t>E</a:t>
            </a:r>
            <a:r>
              <a:rPr lang="en-GB" sz="2400" b="1" strike="noStrike" spc="-41">
                <a:solidFill>
                  <a:srgbClr val="FFFFFF"/>
                </a:solidFill>
                <a:latin typeface="Arial"/>
              </a:rPr>
              <a:t> </a:t>
            </a:r>
            <a:r>
              <a:rPr lang="en-GB" sz="2400" b="1" strike="noStrike" spc="-12">
                <a:solidFill>
                  <a:srgbClr val="FFFFFF"/>
                </a:solidFill>
                <a:latin typeface="Arial"/>
              </a:rPr>
              <a:t>OPERATIVE </a:t>
            </a:r>
            <a:r>
              <a:rPr lang="en-GB" sz="2400" b="1" strike="noStrike" spc="-1">
                <a:solidFill>
                  <a:srgbClr val="FFFFFF"/>
                </a:solidFill>
                <a:latin typeface="Arial"/>
              </a:rPr>
              <a:t>PER</a:t>
            </a:r>
            <a:r>
              <a:rPr lang="en-GB" sz="2400" b="1" strike="noStrike" spc="-41">
                <a:solidFill>
                  <a:srgbClr val="FFFFFF"/>
                </a:solidFill>
                <a:latin typeface="Arial"/>
              </a:rPr>
              <a:t> </a:t>
            </a:r>
            <a:r>
              <a:rPr lang="en-GB" sz="2400" b="1" strike="noStrike" spc="-1">
                <a:solidFill>
                  <a:srgbClr val="FFFFFF"/>
                </a:solidFill>
                <a:latin typeface="Arial"/>
              </a:rPr>
              <a:t>EFFETTUARE</a:t>
            </a:r>
            <a:r>
              <a:rPr lang="en-GB" sz="2400" b="1" strike="noStrike" spc="-26">
                <a:solidFill>
                  <a:srgbClr val="FFFFFF"/>
                </a:solidFill>
                <a:latin typeface="Arial"/>
              </a:rPr>
              <a:t> </a:t>
            </a:r>
            <a:r>
              <a:rPr lang="en-GB" sz="2400" b="1" strike="noStrike" spc="-1">
                <a:solidFill>
                  <a:srgbClr val="FFFFFF"/>
                </a:solidFill>
                <a:latin typeface="Arial"/>
              </a:rPr>
              <a:t>IL</a:t>
            </a:r>
            <a:r>
              <a:rPr lang="en-GB" sz="2400" b="1" strike="noStrike" spc="-52">
                <a:solidFill>
                  <a:srgbClr val="FFFFFF"/>
                </a:solidFill>
                <a:latin typeface="Arial"/>
              </a:rPr>
              <a:t> </a:t>
            </a:r>
            <a:r>
              <a:rPr lang="en-GB" sz="2400" b="1" strike="noStrike" spc="-1">
                <a:solidFill>
                  <a:srgbClr val="FFFFFF"/>
                </a:solidFill>
                <a:latin typeface="Arial"/>
              </a:rPr>
              <a:t>TIROCINIO</a:t>
            </a:r>
            <a:r>
              <a:rPr lang="en-GB" sz="2400" b="1" strike="noStrike" spc="-55">
                <a:solidFill>
                  <a:srgbClr val="FFFFFF"/>
                </a:solidFill>
                <a:latin typeface="Arial"/>
              </a:rPr>
              <a:t> </a:t>
            </a:r>
            <a:r>
              <a:rPr lang="en-GB" sz="2400" b="1" strike="noStrike" spc="-1">
                <a:solidFill>
                  <a:srgbClr val="FFFFFF"/>
                </a:solidFill>
                <a:latin typeface="Arial"/>
              </a:rPr>
              <a:t>DEL</a:t>
            </a:r>
            <a:r>
              <a:rPr lang="en-GB" sz="2400" b="1" strike="noStrike" spc="-26">
                <a:solidFill>
                  <a:srgbClr val="FFFFFF"/>
                </a:solidFill>
                <a:latin typeface="Arial"/>
              </a:rPr>
              <a:t> </a:t>
            </a:r>
            <a:r>
              <a:rPr lang="en-GB" sz="2400" b="1" strike="noStrike" spc="-1">
                <a:solidFill>
                  <a:srgbClr val="FFFFFF"/>
                </a:solidFill>
                <a:latin typeface="Arial"/>
              </a:rPr>
              <a:t>CDS</a:t>
            </a:r>
            <a:r>
              <a:rPr lang="en-GB" sz="2400" b="1" strike="noStrike" spc="-35">
                <a:solidFill>
                  <a:srgbClr val="FFFFFF"/>
                </a:solidFill>
                <a:latin typeface="Arial"/>
              </a:rPr>
              <a:t> </a:t>
            </a:r>
            <a:r>
              <a:rPr lang="en-GB" sz="2400" b="1" strike="noStrike" spc="-26">
                <a:solidFill>
                  <a:srgbClr val="FFFFFF"/>
                </a:solidFill>
                <a:latin typeface="Arial"/>
              </a:rPr>
              <a:t>L24</a:t>
            </a:r>
            <a:endParaRPr lang="en-GB" sz="2400" b="0" strike="noStrike" spc="-1">
              <a:solidFill>
                <a:srgbClr val="000000"/>
              </a:solidFill>
              <a:latin typeface="Arial"/>
            </a:endParaRPr>
          </a:p>
        </p:txBody>
      </p:sp>
      <p:pic>
        <p:nvPicPr>
          <p:cNvPr id="50" name="object 4"/>
          <p:cNvPicPr/>
          <p:nvPr/>
        </p:nvPicPr>
        <p:blipFill>
          <a:blip r:embed="rId3"/>
          <a:stretch/>
        </p:blipFill>
        <p:spPr>
          <a:xfrm>
            <a:off x="114480" y="105120"/>
            <a:ext cx="2780280" cy="1970280"/>
          </a:xfrm>
          <a:prstGeom prst="rect">
            <a:avLst/>
          </a:prstGeom>
          <a:ln w="0">
            <a:noFill/>
          </a:ln>
        </p:spPr>
      </p:pic>
      <p:sp>
        <p:nvSpPr>
          <p:cNvPr id="51" name="PlaceHolder 1"/>
          <p:cNvSpPr>
            <a:spLocks noGrp="1"/>
          </p:cNvSpPr>
          <p:nvPr>
            <p:ph type="title"/>
          </p:nvPr>
        </p:nvSpPr>
        <p:spPr>
          <a:xfrm>
            <a:off x="3610080" y="602640"/>
            <a:ext cx="7854480" cy="2046600"/>
          </a:xfrm>
          <a:prstGeom prst="rect">
            <a:avLst/>
          </a:prstGeom>
          <a:noFill/>
          <a:ln w="0">
            <a:noFill/>
          </a:ln>
        </p:spPr>
        <p:txBody>
          <a:bodyPr lIns="0" tIns="12600" rIns="0" bIns="0" anchor="t">
            <a:noAutofit/>
          </a:bodyPr>
          <a:lstStyle/>
          <a:p>
            <a:pPr marL="12600" indent="0" algn="ctr" defTabSz="914400">
              <a:lnSpc>
                <a:spcPct val="120000"/>
              </a:lnSpc>
              <a:spcBef>
                <a:spcPts val="99"/>
              </a:spcBef>
              <a:buNone/>
              <a:tabLst>
                <a:tab pos="0" algn="l"/>
              </a:tabLst>
            </a:pPr>
            <a:r>
              <a:rPr lang="en-GB" sz="3600" b="0" strike="noStrike" spc="-1">
                <a:solidFill>
                  <a:srgbClr val="FFFFFF"/>
                </a:solidFill>
                <a:latin typeface="Arial MT"/>
              </a:rPr>
              <a:t>Il</a:t>
            </a:r>
            <a:r>
              <a:rPr lang="en-GB" sz="3600" b="0" strike="noStrike" spc="-46">
                <a:solidFill>
                  <a:srgbClr val="FFFFFF"/>
                </a:solidFill>
                <a:latin typeface="Arial MT"/>
              </a:rPr>
              <a:t> </a:t>
            </a:r>
            <a:r>
              <a:rPr lang="en-GB" sz="3600" b="0" strike="noStrike" spc="-1">
                <a:solidFill>
                  <a:srgbClr val="FFFFFF"/>
                </a:solidFill>
                <a:latin typeface="Arial MT"/>
              </a:rPr>
              <a:t>Tirocinio</a:t>
            </a:r>
            <a:r>
              <a:rPr lang="en-GB" sz="3600" b="0" strike="noStrike" spc="-32">
                <a:solidFill>
                  <a:srgbClr val="FFFFFF"/>
                </a:solidFill>
                <a:latin typeface="Arial MT"/>
              </a:rPr>
              <a:t> </a:t>
            </a:r>
            <a:r>
              <a:rPr lang="en-GB" sz="3600" b="0" strike="noStrike" spc="-1">
                <a:solidFill>
                  <a:srgbClr val="FFFFFF"/>
                </a:solidFill>
                <a:latin typeface="Arial MT"/>
              </a:rPr>
              <a:t>Pratico</a:t>
            </a:r>
            <a:r>
              <a:rPr lang="en-GB" sz="3600" b="0" strike="noStrike" spc="-41">
                <a:solidFill>
                  <a:srgbClr val="FFFFFF"/>
                </a:solidFill>
                <a:latin typeface="Arial MT"/>
              </a:rPr>
              <a:t> </a:t>
            </a:r>
            <a:r>
              <a:rPr lang="en-GB" sz="3600" b="0" strike="noStrike" spc="-1">
                <a:solidFill>
                  <a:srgbClr val="FFFFFF"/>
                </a:solidFill>
                <a:latin typeface="Arial MT"/>
              </a:rPr>
              <a:t>Valutativo</a:t>
            </a:r>
            <a:r>
              <a:rPr lang="en-GB" sz="3600" b="0" strike="noStrike" spc="-46">
                <a:solidFill>
                  <a:srgbClr val="FFFFFF"/>
                </a:solidFill>
                <a:latin typeface="Arial MT"/>
              </a:rPr>
              <a:t> </a:t>
            </a:r>
            <a:r>
              <a:rPr lang="en-GB" sz="3600" b="0" strike="noStrike" spc="-1">
                <a:solidFill>
                  <a:srgbClr val="FFFFFF"/>
                </a:solidFill>
                <a:latin typeface="Arial MT"/>
              </a:rPr>
              <a:t>(TPV)</a:t>
            </a:r>
            <a:r>
              <a:rPr lang="en-GB" sz="3600" b="0" strike="noStrike" spc="-41">
                <a:solidFill>
                  <a:srgbClr val="FFFFFF"/>
                </a:solidFill>
                <a:latin typeface="Arial MT"/>
              </a:rPr>
              <a:t> </a:t>
            </a:r>
            <a:r>
              <a:rPr lang="en-GB" sz="3600" b="0" strike="noStrike" spc="-26">
                <a:solidFill>
                  <a:srgbClr val="FFFFFF"/>
                </a:solidFill>
                <a:latin typeface="Arial MT"/>
              </a:rPr>
              <a:t>del </a:t>
            </a:r>
            <a:r>
              <a:rPr lang="en-GB" sz="3600" b="0" strike="noStrike" spc="-1">
                <a:solidFill>
                  <a:srgbClr val="FFFFFF"/>
                </a:solidFill>
                <a:latin typeface="Arial MT"/>
              </a:rPr>
              <a:t>Corso</a:t>
            </a:r>
            <a:r>
              <a:rPr lang="en-GB" sz="3600" b="0" strike="noStrike" spc="-12">
                <a:solidFill>
                  <a:srgbClr val="FFFFFF"/>
                </a:solidFill>
                <a:latin typeface="Arial MT"/>
              </a:rPr>
              <a:t> </a:t>
            </a:r>
            <a:r>
              <a:rPr lang="en-GB" sz="3600" b="0" strike="noStrike" spc="-1">
                <a:solidFill>
                  <a:srgbClr val="FFFFFF"/>
                </a:solidFill>
                <a:latin typeface="Arial MT"/>
              </a:rPr>
              <a:t>di</a:t>
            </a:r>
            <a:r>
              <a:rPr lang="en-GB" sz="3600" b="0" strike="noStrike" spc="-21">
                <a:solidFill>
                  <a:srgbClr val="FFFFFF"/>
                </a:solidFill>
                <a:latin typeface="Arial MT"/>
              </a:rPr>
              <a:t> </a:t>
            </a:r>
            <a:r>
              <a:rPr lang="en-GB" sz="3600" b="0" strike="noStrike" spc="-1">
                <a:solidFill>
                  <a:srgbClr val="FFFFFF"/>
                </a:solidFill>
                <a:latin typeface="Arial MT"/>
              </a:rPr>
              <a:t>Studio</a:t>
            </a:r>
            <a:r>
              <a:rPr lang="en-GB" sz="3600" b="0" strike="noStrike" spc="-7">
                <a:solidFill>
                  <a:srgbClr val="FFFFFF"/>
                </a:solidFill>
                <a:latin typeface="Arial MT"/>
              </a:rPr>
              <a:t> </a:t>
            </a:r>
            <a:r>
              <a:rPr lang="en-GB" sz="3600" b="0" strike="noStrike" spc="-1">
                <a:solidFill>
                  <a:srgbClr val="FFFFFF"/>
                </a:solidFill>
                <a:latin typeface="Arial MT"/>
              </a:rPr>
              <a:t>Triennale</a:t>
            </a:r>
            <a:r>
              <a:rPr lang="en-GB" sz="3600" b="0" strike="noStrike" spc="-32">
                <a:solidFill>
                  <a:srgbClr val="FFFFFF"/>
                </a:solidFill>
                <a:latin typeface="Arial MT"/>
              </a:rPr>
              <a:t> </a:t>
            </a:r>
            <a:r>
              <a:rPr lang="en-GB" sz="3600" b="0" strike="noStrike" spc="-1">
                <a:solidFill>
                  <a:srgbClr val="FFFFFF"/>
                </a:solidFill>
                <a:latin typeface="Arial MT"/>
              </a:rPr>
              <a:t>in</a:t>
            </a:r>
            <a:r>
              <a:rPr lang="en-GB" sz="3600" b="0" strike="noStrike" spc="-21">
                <a:solidFill>
                  <a:srgbClr val="FFFFFF"/>
                </a:solidFill>
                <a:latin typeface="Arial MT"/>
              </a:rPr>
              <a:t> </a:t>
            </a:r>
            <a:r>
              <a:rPr lang="en-GB" sz="3600" b="0" strike="noStrike" spc="-1">
                <a:solidFill>
                  <a:srgbClr val="FFFFFF"/>
                </a:solidFill>
                <a:latin typeface="Arial MT"/>
              </a:rPr>
              <a:t>Scienze</a:t>
            </a:r>
            <a:r>
              <a:rPr lang="en-GB" sz="3600" b="0" strike="noStrike" spc="-12">
                <a:solidFill>
                  <a:srgbClr val="FFFFFF"/>
                </a:solidFill>
                <a:latin typeface="Arial MT"/>
              </a:rPr>
              <a:t> </a:t>
            </a:r>
            <a:r>
              <a:rPr lang="en-GB" sz="3600" b="0" strike="noStrike" spc="-52">
                <a:solidFill>
                  <a:srgbClr val="FFFFFF"/>
                </a:solidFill>
                <a:latin typeface="Arial MT"/>
              </a:rPr>
              <a:t>e</a:t>
            </a:r>
            <a:endParaRPr lang="it-IT" sz="3600" b="0" strike="noStrike" spc="-1">
              <a:solidFill>
                <a:schemeClr val="dk1"/>
              </a:solidFill>
              <a:latin typeface="Calibri"/>
            </a:endParaRPr>
          </a:p>
          <a:p>
            <a:pPr marL="12600" indent="0" algn="ctr" defTabSz="914400">
              <a:lnSpc>
                <a:spcPct val="100000"/>
              </a:lnSpc>
              <a:spcBef>
                <a:spcPts val="1335"/>
              </a:spcBef>
              <a:buNone/>
              <a:tabLst>
                <a:tab pos="0" algn="l"/>
              </a:tabLst>
            </a:pPr>
            <a:r>
              <a:rPr lang="en-GB" sz="3600" b="0" strike="noStrike" spc="-1">
                <a:solidFill>
                  <a:srgbClr val="FFFFFF"/>
                </a:solidFill>
                <a:latin typeface="Arial MT"/>
              </a:rPr>
              <a:t>Tecniche</a:t>
            </a:r>
            <a:r>
              <a:rPr lang="en-GB" sz="3600" b="0" strike="noStrike" spc="-60">
                <a:solidFill>
                  <a:srgbClr val="FFFFFF"/>
                </a:solidFill>
                <a:latin typeface="Arial MT"/>
              </a:rPr>
              <a:t> </a:t>
            </a:r>
            <a:r>
              <a:rPr lang="en-GB" sz="3600" b="0" strike="noStrike" spc="-1">
                <a:solidFill>
                  <a:srgbClr val="FFFFFF"/>
                </a:solidFill>
                <a:latin typeface="Arial MT"/>
              </a:rPr>
              <a:t>Psicologiche</a:t>
            </a:r>
            <a:r>
              <a:rPr lang="en-GB" sz="3600" b="0" strike="noStrike" spc="-55">
                <a:solidFill>
                  <a:srgbClr val="FFFFFF"/>
                </a:solidFill>
                <a:latin typeface="Arial MT"/>
              </a:rPr>
              <a:t> </a:t>
            </a:r>
            <a:r>
              <a:rPr lang="en-GB" sz="3600" b="0" strike="noStrike" spc="-12">
                <a:solidFill>
                  <a:srgbClr val="FFFFFF"/>
                </a:solidFill>
                <a:latin typeface="Arial MT"/>
              </a:rPr>
              <a:t>(L24):</a:t>
            </a:r>
            <a:endParaRPr lang="it-IT" sz="3600" b="0" strike="noStrike" spc="-1">
              <a:solidFill>
                <a:schemeClr val="dk1"/>
              </a:solidFill>
              <a:latin typeface="Calibri"/>
            </a:endParaRPr>
          </a:p>
        </p:txBody>
      </p:sp>
      <p:sp>
        <p:nvSpPr>
          <p:cNvPr id="52" name="object 6"/>
          <p:cNvSpPr/>
          <p:nvPr/>
        </p:nvSpPr>
        <p:spPr>
          <a:xfrm>
            <a:off x="4191120" y="2988720"/>
            <a:ext cx="6075360" cy="495000"/>
          </a:xfrm>
          <a:prstGeom prst="rect">
            <a:avLst/>
          </a:prstGeom>
          <a:solidFill>
            <a:srgbClr val="FF0000"/>
          </a:solidFill>
          <a:ln w="0">
            <a:noFill/>
          </a:ln>
        </p:spPr>
        <p:style>
          <a:lnRef idx="0">
            <a:scrgbClr r="0" g="0" b="0"/>
          </a:lnRef>
          <a:fillRef idx="0">
            <a:scrgbClr r="0" g="0" b="0"/>
          </a:fillRef>
          <a:effectRef idx="0">
            <a:scrgbClr r="0" g="0" b="0"/>
          </a:effectRef>
          <a:fontRef idx="minor"/>
        </p:style>
        <p:txBody>
          <a:bodyPr lIns="0" tIns="0" rIns="0" bIns="0" anchor="t">
            <a:spAutoFit/>
          </a:bodyPr>
          <a:lstStyle/>
          <a:p>
            <a:pPr marL="480600" defTabSz="914400">
              <a:lnSpc>
                <a:spcPts val="3900"/>
              </a:lnSpc>
            </a:pPr>
            <a:r>
              <a:rPr lang="en-GB" sz="3600" b="0" strike="noStrike" spc="-1">
                <a:solidFill>
                  <a:srgbClr val="FFFFFF"/>
                </a:solidFill>
                <a:latin typeface="Arial MT"/>
              </a:rPr>
              <a:t>Nuova</a:t>
            </a:r>
            <a:r>
              <a:rPr lang="en-GB" sz="3600" b="0" strike="noStrike" spc="-26">
                <a:solidFill>
                  <a:srgbClr val="FFFFFF"/>
                </a:solidFill>
                <a:latin typeface="Arial MT"/>
              </a:rPr>
              <a:t> </a:t>
            </a:r>
            <a:r>
              <a:rPr lang="en-GB" sz="3600" b="0" strike="noStrike" spc="-1">
                <a:solidFill>
                  <a:srgbClr val="FFFFFF"/>
                </a:solidFill>
                <a:latin typeface="Arial MT"/>
              </a:rPr>
              <a:t>Offerta</a:t>
            </a:r>
            <a:r>
              <a:rPr lang="en-GB" sz="3600" b="0" strike="noStrike" spc="-26">
                <a:solidFill>
                  <a:srgbClr val="FFFFFF"/>
                </a:solidFill>
                <a:latin typeface="Arial MT"/>
              </a:rPr>
              <a:t> </a:t>
            </a:r>
            <a:r>
              <a:rPr lang="en-GB" sz="3600" b="0" strike="noStrike" spc="-12">
                <a:solidFill>
                  <a:srgbClr val="FFFFFF"/>
                </a:solidFill>
                <a:latin typeface="Arial MT"/>
              </a:rPr>
              <a:t>Formativa</a:t>
            </a:r>
            <a:endParaRPr lang="en-GB" sz="3600" b="0" strike="noStrike" spc="-1">
              <a:solidFill>
                <a:srgbClr val="FFFFFF"/>
              </a:solidFill>
              <a:latin typeface="Arial"/>
            </a:endParaRPr>
          </a:p>
        </p:txBody>
      </p:sp>
      <p:sp>
        <p:nvSpPr>
          <p:cNvPr id="53" name="object 7"/>
          <p:cNvSpPr/>
          <p:nvPr/>
        </p:nvSpPr>
        <p:spPr>
          <a:xfrm>
            <a:off x="3150000" y="4167360"/>
            <a:ext cx="6423840" cy="68220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defTabSz="914400">
              <a:lnSpc>
                <a:spcPct val="100000"/>
              </a:lnSpc>
              <a:spcBef>
                <a:spcPts val="96"/>
              </a:spcBef>
            </a:pPr>
            <a:r>
              <a:rPr lang="en-GB" sz="4400" b="0" strike="noStrike" spc="-1">
                <a:solidFill>
                  <a:srgbClr val="FFFFFF"/>
                </a:solidFill>
                <a:latin typeface="Arial MT"/>
              </a:rPr>
              <a:t>Tutto</a:t>
            </a:r>
            <a:r>
              <a:rPr lang="en-GB" sz="4400" b="0" strike="noStrike" spc="-80">
                <a:solidFill>
                  <a:srgbClr val="FFFFFF"/>
                </a:solidFill>
                <a:latin typeface="Arial MT"/>
              </a:rPr>
              <a:t> </a:t>
            </a:r>
            <a:r>
              <a:rPr lang="en-GB" sz="4400" b="0" strike="noStrike" spc="-1">
                <a:solidFill>
                  <a:srgbClr val="FFFFFF"/>
                </a:solidFill>
                <a:latin typeface="Arial MT"/>
              </a:rPr>
              <a:t>ciò</a:t>
            </a:r>
            <a:r>
              <a:rPr lang="en-GB" sz="4400" b="0" strike="noStrike" spc="-97">
                <a:solidFill>
                  <a:srgbClr val="FFFFFF"/>
                </a:solidFill>
                <a:latin typeface="Arial MT"/>
              </a:rPr>
              <a:t> </a:t>
            </a:r>
            <a:r>
              <a:rPr lang="en-GB" sz="4400" b="0" strike="noStrike" spc="-1">
                <a:solidFill>
                  <a:srgbClr val="FFFFFF"/>
                </a:solidFill>
                <a:latin typeface="Arial MT"/>
              </a:rPr>
              <a:t>che</a:t>
            </a:r>
            <a:r>
              <a:rPr lang="en-GB" sz="4400" b="0" strike="noStrike" spc="-92">
                <a:solidFill>
                  <a:srgbClr val="FFFFFF"/>
                </a:solidFill>
                <a:latin typeface="Arial MT"/>
              </a:rPr>
              <a:t> </a:t>
            </a:r>
            <a:r>
              <a:rPr lang="en-GB" sz="4400" b="0" strike="noStrike" spc="-1">
                <a:solidFill>
                  <a:srgbClr val="FFFFFF"/>
                </a:solidFill>
                <a:latin typeface="Arial MT"/>
              </a:rPr>
              <a:t>devi</a:t>
            </a:r>
            <a:r>
              <a:rPr lang="en-GB" sz="4400" b="0" strike="noStrike" spc="-86">
                <a:solidFill>
                  <a:srgbClr val="FFFFFF"/>
                </a:solidFill>
                <a:latin typeface="Arial MT"/>
              </a:rPr>
              <a:t> </a:t>
            </a:r>
            <a:r>
              <a:rPr lang="en-GB" sz="4400" b="0" strike="noStrike" spc="-12">
                <a:solidFill>
                  <a:srgbClr val="FFFFFF"/>
                </a:solidFill>
                <a:latin typeface="Arial MT"/>
              </a:rPr>
              <a:t>sapere!</a:t>
            </a:r>
            <a:endParaRPr lang="en-GB" sz="4400" b="0" strike="noStrike" spc="-1">
              <a:solidFill>
                <a:srgbClr val="000000"/>
              </a:solidFill>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PlaceHolder 1"/>
          <p:cNvSpPr>
            <a:spLocks noGrp="1"/>
          </p:cNvSpPr>
          <p:nvPr>
            <p:ph type="title"/>
          </p:nvPr>
        </p:nvSpPr>
        <p:spPr>
          <a:xfrm>
            <a:off x="3702600" y="538560"/>
            <a:ext cx="5261040" cy="1156680"/>
          </a:xfrm>
          <a:prstGeom prst="rect">
            <a:avLst/>
          </a:prstGeom>
          <a:noFill/>
          <a:ln w="0">
            <a:noFill/>
          </a:ln>
        </p:spPr>
        <p:txBody>
          <a:bodyPr lIns="0" tIns="12240" rIns="0" bIns="0" anchor="t">
            <a:noAutofit/>
          </a:bodyPr>
          <a:lstStyle/>
          <a:p>
            <a:pPr marL="12600" indent="0" defTabSz="914400">
              <a:lnSpc>
                <a:spcPct val="100000"/>
              </a:lnSpc>
              <a:spcBef>
                <a:spcPts val="96"/>
              </a:spcBef>
              <a:buNone/>
              <a:tabLst>
                <a:tab pos="0" algn="l"/>
              </a:tabLst>
            </a:pPr>
            <a:r>
              <a:rPr lang="en-GB" sz="2750" b="1" strike="noStrike" spc="-1">
                <a:solidFill>
                  <a:srgbClr val="FF0000"/>
                </a:solidFill>
                <a:latin typeface="Arial"/>
              </a:rPr>
              <a:t>OBIETTIVI</a:t>
            </a:r>
            <a:r>
              <a:rPr lang="en-GB" sz="2750" b="1" strike="noStrike" spc="-140">
                <a:solidFill>
                  <a:srgbClr val="FF0000"/>
                </a:solidFill>
                <a:latin typeface="Arial"/>
              </a:rPr>
              <a:t> </a:t>
            </a:r>
            <a:r>
              <a:rPr lang="en-GB" sz="2750" b="1" strike="noStrike" spc="-12">
                <a:solidFill>
                  <a:srgbClr val="FF0000"/>
                </a:solidFill>
                <a:latin typeface="Arial"/>
              </a:rPr>
              <a:t>DELL’INFORMATIVA</a:t>
            </a:r>
            <a:endParaRPr lang="it-IT" sz="2750" b="0" strike="noStrike" spc="-1">
              <a:solidFill>
                <a:schemeClr val="dk1"/>
              </a:solidFill>
              <a:latin typeface="Calibri"/>
            </a:endParaRPr>
          </a:p>
        </p:txBody>
      </p:sp>
      <p:pic>
        <p:nvPicPr>
          <p:cNvPr id="55" name="object 3"/>
          <p:cNvPicPr/>
          <p:nvPr/>
        </p:nvPicPr>
        <p:blipFill>
          <a:blip r:embed="rId2"/>
          <a:stretch/>
        </p:blipFill>
        <p:spPr>
          <a:xfrm>
            <a:off x="919080" y="1248120"/>
            <a:ext cx="2904480" cy="3180240"/>
          </a:xfrm>
          <a:prstGeom prst="rect">
            <a:avLst/>
          </a:prstGeom>
          <a:ln w="0">
            <a:noFill/>
          </a:ln>
        </p:spPr>
      </p:pic>
      <p:grpSp>
        <p:nvGrpSpPr>
          <p:cNvPr id="56" name="object 4"/>
          <p:cNvGrpSpPr/>
          <p:nvPr/>
        </p:nvGrpSpPr>
        <p:grpSpPr>
          <a:xfrm>
            <a:off x="4038480" y="2476440"/>
            <a:ext cx="7028280" cy="1655640"/>
            <a:chOff x="4038480" y="2476440"/>
            <a:chExt cx="7028280" cy="1655640"/>
          </a:xfrm>
        </p:grpSpPr>
        <p:sp>
          <p:nvSpPr>
            <p:cNvPr id="57" name="object 5"/>
            <p:cNvSpPr/>
            <p:nvPr/>
          </p:nvSpPr>
          <p:spPr>
            <a:xfrm>
              <a:off x="4038480" y="2476440"/>
              <a:ext cx="7028280" cy="1655640"/>
            </a:xfrm>
            <a:custGeom>
              <a:avLst/>
              <a:gdLst>
                <a:gd name="textAreaLeft" fmla="*/ 0 w 7028280"/>
                <a:gd name="textAreaRight" fmla="*/ 7029360 w 7028280"/>
                <a:gd name="textAreaTop" fmla="*/ 0 h 1655640"/>
                <a:gd name="textAreaBottom" fmla="*/ 1656720 h 1655640"/>
              </a:gdLst>
              <a:ahLst/>
              <a:cxnLst/>
              <a:rect l="textAreaLeft" t="textAreaTop" r="textAreaRight" b="textAreaBottom"/>
              <a:pathLst>
                <a:path w="7029450" h="1656714">
                  <a:moveTo>
                    <a:pt x="6863207" y="0"/>
                  </a:moveTo>
                  <a:lnTo>
                    <a:pt x="165988" y="0"/>
                  </a:lnTo>
                  <a:lnTo>
                    <a:pt x="121792" y="5969"/>
                  </a:lnTo>
                  <a:lnTo>
                    <a:pt x="82169" y="22605"/>
                  </a:lnTo>
                  <a:lnTo>
                    <a:pt x="48640" y="48513"/>
                  </a:lnTo>
                  <a:lnTo>
                    <a:pt x="22605" y="82041"/>
                  </a:lnTo>
                  <a:lnTo>
                    <a:pt x="5969" y="121665"/>
                  </a:lnTo>
                  <a:lnTo>
                    <a:pt x="0" y="165608"/>
                  </a:lnTo>
                  <a:lnTo>
                    <a:pt x="0" y="1490980"/>
                  </a:lnTo>
                  <a:lnTo>
                    <a:pt x="5969" y="1534922"/>
                  </a:lnTo>
                  <a:lnTo>
                    <a:pt x="22605" y="1574545"/>
                  </a:lnTo>
                  <a:lnTo>
                    <a:pt x="48640" y="1608074"/>
                  </a:lnTo>
                  <a:lnTo>
                    <a:pt x="82169" y="1633982"/>
                  </a:lnTo>
                  <a:lnTo>
                    <a:pt x="121792" y="1650619"/>
                  </a:lnTo>
                  <a:lnTo>
                    <a:pt x="165988" y="1656588"/>
                  </a:lnTo>
                  <a:lnTo>
                    <a:pt x="6863207" y="1656588"/>
                  </a:lnTo>
                  <a:lnTo>
                    <a:pt x="6907403" y="1650745"/>
                  </a:lnTo>
                  <a:lnTo>
                    <a:pt x="6947027" y="1633982"/>
                  </a:lnTo>
                  <a:lnTo>
                    <a:pt x="6980555" y="1608074"/>
                  </a:lnTo>
                  <a:lnTo>
                    <a:pt x="7006590" y="1574545"/>
                  </a:lnTo>
                  <a:lnTo>
                    <a:pt x="7023227" y="1534922"/>
                  </a:lnTo>
                  <a:lnTo>
                    <a:pt x="7029196" y="1490980"/>
                  </a:lnTo>
                  <a:lnTo>
                    <a:pt x="7029196" y="165608"/>
                  </a:lnTo>
                  <a:lnTo>
                    <a:pt x="7023227" y="121665"/>
                  </a:lnTo>
                  <a:lnTo>
                    <a:pt x="7006590" y="82041"/>
                  </a:lnTo>
                  <a:lnTo>
                    <a:pt x="6980555" y="48513"/>
                  </a:lnTo>
                  <a:lnTo>
                    <a:pt x="6947027" y="22605"/>
                  </a:lnTo>
                  <a:lnTo>
                    <a:pt x="6907403" y="5969"/>
                  </a:lnTo>
                  <a:lnTo>
                    <a:pt x="6863207" y="0"/>
                  </a:lnTo>
                  <a:close/>
                </a:path>
              </a:pathLst>
            </a:custGeom>
            <a:solidFill>
              <a:srgbClr val="F0F0F0"/>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58" name="object 6"/>
            <p:cNvPicPr/>
            <p:nvPr/>
          </p:nvPicPr>
          <p:blipFill>
            <a:blip r:embed="rId3"/>
            <a:stretch/>
          </p:blipFill>
          <p:spPr>
            <a:xfrm>
              <a:off x="4467600" y="2848320"/>
              <a:ext cx="780120" cy="913320"/>
            </a:xfrm>
            <a:prstGeom prst="rect">
              <a:avLst/>
            </a:prstGeom>
            <a:ln w="0">
              <a:noFill/>
            </a:ln>
          </p:spPr>
        </p:pic>
      </p:grpSp>
      <p:sp>
        <p:nvSpPr>
          <p:cNvPr id="59" name="object 7"/>
          <p:cNvSpPr/>
          <p:nvPr/>
        </p:nvSpPr>
        <p:spPr>
          <a:xfrm>
            <a:off x="5548320" y="2950560"/>
            <a:ext cx="4559400" cy="660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15000"/>
              </a:lnSpc>
              <a:spcBef>
                <a:spcPts val="99"/>
              </a:spcBef>
            </a:pPr>
            <a:r>
              <a:rPr lang="en-GB" sz="1850" b="1" strike="noStrike" spc="-12">
                <a:solidFill>
                  <a:srgbClr val="000000"/>
                </a:solidFill>
                <a:latin typeface="Arial"/>
              </a:rPr>
              <a:t>Presentazione</a:t>
            </a:r>
            <a:r>
              <a:rPr lang="en-GB" sz="1850" b="1" strike="noStrike" spc="-35">
                <a:solidFill>
                  <a:srgbClr val="000000"/>
                </a:solidFill>
                <a:latin typeface="Arial"/>
              </a:rPr>
              <a:t> </a:t>
            </a:r>
            <a:r>
              <a:rPr lang="en-GB" sz="1850" b="1" strike="noStrike" spc="-1">
                <a:solidFill>
                  <a:srgbClr val="000000"/>
                </a:solidFill>
                <a:latin typeface="Arial"/>
              </a:rPr>
              <a:t>normativa</a:t>
            </a:r>
            <a:r>
              <a:rPr lang="en-GB" sz="1850" b="1" strike="noStrike" spc="-26">
                <a:solidFill>
                  <a:srgbClr val="000000"/>
                </a:solidFill>
                <a:latin typeface="Arial"/>
              </a:rPr>
              <a:t> </a:t>
            </a:r>
            <a:r>
              <a:rPr lang="en-GB" sz="1850" b="1" strike="noStrike" spc="-1">
                <a:solidFill>
                  <a:srgbClr val="000000"/>
                </a:solidFill>
                <a:latin typeface="Arial"/>
              </a:rPr>
              <a:t>del</a:t>
            </a:r>
            <a:r>
              <a:rPr lang="en-GB" sz="1850" b="1" strike="noStrike" spc="-26">
                <a:solidFill>
                  <a:srgbClr val="000000"/>
                </a:solidFill>
                <a:latin typeface="Arial"/>
              </a:rPr>
              <a:t> </a:t>
            </a:r>
            <a:r>
              <a:rPr lang="en-GB" sz="1850" b="1" strike="noStrike" spc="-1">
                <a:solidFill>
                  <a:srgbClr val="000000"/>
                </a:solidFill>
                <a:latin typeface="Arial"/>
              </a:rPr>
              <a:t>TPV</a:t>
            </a:r>
            <a:r>
              <a:rPr lang="en-GB" sz="1850" b="1" strike="noStrike" spc="-12">
                <a:solidFill>
                  <a:srgbClr val="000000"/>
                </a:solidFill>
                <a:latin typeface="Arial"/>
              </a:rPr>
              <a:t> Laurea </a:t>
            </a:r>
            <a:r>
              <a:rPr lang="en-GB" sz="1850" b="1" strike="noStrike" spc="-1">
                <a:solidFill>
                  <a:srgbClr val="000000"/>
                </a:solidFill>
                <a:latin typeface="Arial"/>
              </a:rPr>
              <a:t>Triennale</a:t>
            </a:r>
            <a:r>
              <a:rPr lang="en-GB" sz="1850" b="1" strike="noStrike" spc="-52">
                <a:solidFill>
                  <a:srgbClr val="000000"/>
                </a:solidFill>
                <a:latin typeface="Arial"/>
              </a:rPr>
              <a:t> </a:t>
            </a:r>
            <a:r>
              <a:rPr lang="en-GB" sz="1850" b="1" strike="noStrike" spc="-1">
                <a:solidFill>
                  <a:srgbClr val="000000"/>
                </a:solidFill>
                <a:latin typeface="Arial"/>
              </a:rPr>
              <a:t>L24</a:t>
            </a:r>
            <a:r>
              <a:rPr lang="en-GB" sz="1850" b="1" strike="noStrike" spc="-35">
                <a:solidFill>
                  <a:srgbClr val="000000"/>
                </a:solidFill>
                <a:latin typeface="Arial"/>
              </a:rPr>
              <a:t> </a:t>
            </a:r>
            <a:r>
              <a:rPr lang="en-GB" sz="1850" b="1" strike="noStrike" spc="-1">
                <a:solidFill>
                  <a:srgbClr val="000000"/>
                </a:solidFill>
                <a:latin typeface="Arial"/>
              </a:rPr>
              <a:t>Nuova</a:t>
            </a:r>
            <a:r>
              <a:rPr lang="en-GB" sz="1850" b="1" strike="noStrike" spc="-32">
                <a:solidFill>
                  <a:srgbClr val="000000"/>
                </a:solidFill>
                <a:latin typeface="Arial"/>
              </a:rPr>
              <a:t> </a:t>
            </a:r>
            <a:r>
              <a:rPr lang="en-GB" sz="1850" b="1" strike="noStrike" spc="-1">
                <a:solidFill>
                  <a:srgbClr val="000000"/>
                </a:solidFill>
                <a:latin typeface="Arial"/>
              </a:rPr>
              <a:t>Offerta</a:t>
            </a:r>
            <a:r>
              <a:rPr lang="en-GB" sz="1850" b="1" strike="noStrike" spc="-46">
                <a:solidFill>
                  <a:srgbClr val="000000"/>
                </a:solidFill>
                <a:latin typeface="Arial"/>
              </a:rPr>
              <a:t> </a:t>
            </a:r>
            <a:r>
              <a:rPr lang="en-GB" sz="1850" b="1" strike="noStrike" spc="-12">
                <a:solidFill>
                  <a:srgbClr val="000000"/>
                </a:solidFill>
                <a:latin typeface="Arial"/>
              </a:rPr>
              <a:t>Formativa</a:t>
            </a:r>
            <a:endParaRPr lang="en-GB" sz="1850" b="0" strike="noStrike" spc="-1">
              <a:solidFill>
                <a:srgbClr val="000000"/>
              </a:solidFill>
              <a:latin typeface="Arial"/>
            </a:endParaRPr>
          </a:p>
        </p:txBody>
      </p:sp>
      <p:grpSp>
        <p:nvGrpSpPr>
          <p:cNvPr id="60" name="object 8"/>
          <p:cNvGrpSpPr/>
          <p:nvPr/>
        </p:nvGrpSpPr>
        <p:grpSpPr>
          <a:xfrm>
            <a:off x="4038480" y="4552920"/>
            <a:ext cx="7028280" cy="1656360"/>
            <a:chOff x="4038480" y="4552920"/>
            <a:chExt cx="7028280" cy="1656360"/>
          </a:xfrm>
        </p:grpSpPr>
        <p:sp>
          <p:nvSpPr>
            <p:cNvPr id="61" name="object 9"/>
            <p:cNvSpPr/>
            <p:nvPr/>
          </p:nvSpPr>
          <p:spPr>
            <a:xfrm>
              <a:off x="4038480" y="4552920"/>
              <a:ext cx="7028280" cy="1656360"/>
            </a:xfrm>
            <a:custGeom>
              <a:avLst/>
              <a:gdLst>
                <a:gd name="textAreaLeft" fmla="*/ 0 w 7028280"/>
                <a:gd name="textAreaRight" fmla="*/ 7029360 w 7028280"/>
                <a:gd name="textAreaTop" fmla="*/ 0 h 1656360"/>
                <a:gd name="textAreaBottom" fmla="*/ 1657440 h 1656360"/>
              </a:gdLst>
              <a:ahLst/>
              <a:cxnLst/>
              <a:rect l="textAreaLeft" t="textAreaTop" r="textAreaRight" b="textAreaBottom"/>
              <a:pathLst>
                <a:path w="7029450" h="1657350">
                  <a:moveTo>
                    <a:pt x="6863207" y="0"/>
                  </a:moveTo>
                  <a:lnTo>
                    <a:pt x="165988" y="0"/>
                  </a:lnTo>
                  <a:lnTo>
                    <a:pt x="121792" y="5968"/>
                  </a:lnTo>
                  <a:lnTo>
                    <a:pt x="82169" y="22606"/>
                  </a:lnTo>
                  <a:lnTo>
                    <a:pt x="48640" y="48513"/>
                  </a:lnTo>
                  <a:lnTo>
                    <a:pt x="22605" y="82042"/>
                  </a:lnTo>
                  <a:lnTo>
                    <a:pt x="5969" y="121666"/>
                  </a:lnTo>
                  <a:lnTo>
                    <a:pt x="0" y="165607"/>
                  </a:lnTo>
                  <a:lnTo>
                    <a:pt x="0" y="1491043"/>
                  </a:lnTo>
                  <a:lnTo>
                    <a:pt x="5969" y="1535087"/>
                  </a:lnTo>
                  <a:lnTo>
                    <a:pt x="22605" y="1574660"/>
                  </a:lnTo>
                  <a:lnTo>
                    <a:pt x="48640" y="1608188"/>
                  </a:lnTo>
                  <a:lnTo>
                    <a:pt x="82169" y="1634096"/>
                  </a:lnTo>
                  <a:lnTo>
                    <a:pt x="121792" y="1650796"/>
                  </a:lnTo>
                  <a:lnTo>
                    <a:pt x="165988" y="1656714"/>
                  </a:lnTo>
                  <a:lnTo>
                    <a:pt x="6863207" y="1656727"/>
                  </a:lnTo>
                  <a:lnTo>
                    <a:pt x="6907403" y="1650809"/>
                  </a:lnTo>
                  <a:lnTo>
                    <a:pt x="6947027" y="1634109"/>
                  </a:lnTo>
                  <a:lnTo>
                    <a:pt x="6980555" y="1608201"/>
                  </a:lnTo>
                  <a:lnTo>
                    <a:pt x="7006590" y="1574673"/>
                  </a:lnTo>
                  <a:lnTo>
                    <a:pt x="7023227" y="1535087"/>
                  </a:lnTo>
                  <a:lnTo>
                    <a:pt x="7029196" y="1491043"/>
                  </a:lnTo>
                  <a:lnTo>
                    <a:pt x="7029196" y="165607"/>
                  </a:lnTo>
                  <a:lnTo>
                    <a:pt x="7023227" y="121666"/>
                  </a:lnTo>
                  <a:lnTo>
                    <a:pt x="7006590" y="82042"/>
                  </a:lnTo>
                  <a:lnTo>
                    <a:pt x="6980555" y="48513"/>
                  </a:lnTo>
                  <a:lnTo>
                    <a:pt x="6947027" y="22606"/>
                  </a:lnTo>
                  <a:lnTo>
                    <a:pt x="6907403" y="5968"/>
                  </a:lnTo>
                  <a:lnTo>
                    <a:pt x="6863207" y="0"/>
                  </a:lnTo>
                  <a:close/>
                </a:path>
              </a:pathLst>
            </a:custGeom>
            <a:solidFill>
              <a:srgbClr val="F0F0F0"/>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pic>
          <p:nvPicPr>
            <p:cNvPr id="62" name="object 10"/>
            <p:cNvPicPr/>
            <p:nvPr/>
          </p:nvPicPr>
          <p:blipFill>
            <a:blip r:embed="rId4"/>
            <a:stretch/>
          </p:blipFill>
          <p:spPr>
            <a:xfrm>
              <a:off x="4467600" y="4924800"/>
              <a:ext cx="780120" cy="913320"/>
            </a:xfrm>
            <a:prstGeom prst="rect">
              <a:avLst/>
            </a:prstGeom>
            <a:ln w="0">
              <a:noFill/>
            </a:ln>
          </p:spPr>
        </p:pic>
      </p:grpSp>
      <p:sp>
        <p:nvSpPr>
          <p:cNvPr id="63" name="object 11"/>
          <p:cNvSpPr/>
          <p:nvPr/>
        </p:nvSpPr>
        <p:spPr>
          <a:xfrm>
            <a:off x="5537520" y="4702680"/>
            <a:ext cx="5157000" cy="143964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defTabSz="914400">
              <a:lnSpc>
                <a:spcPts val="2134"/>
              </a:lnSpc>
              <a:spcBef>
                <a:spcPts val="96"/>
              </a:spcBef>
            </a:pPr>
            <a:r>
              <a:rPr lang="en-GB" sz="1850" b="1" strike="noStrike" spc="-12">
                <a:solidFill>
                  <a:srgbClr val="000000"/>
                </a:solidFill>
                <a:latin typeface="Arial"/>
              </a:rPr>
              <a:t>Presentazione:</a:t>
            </a:r>
            <a:endParaRPr lang="en-GB" sz="1850" b="0" strike="noStrike" spc="-1">
              <a:solidFill>
                <a:srgbClr val="000000"/>
              </a:solidFill>
              <a:latin typeface="Arial"/>
            </a:endParaRPr>
          </a:p>
          <a:p>
            <a:pPr marL="156240" indent="-144000" defTabSz="914400">
              <a:lnSpc>
                <a:spcPts val="2239"/>
              </a:lnSpc>
              <a:spcBef>
                <a:spcPts val="26"/>
              </a:spcBef>
              <a:buClr>
                <a:srgbClr val="000000"/>
              </a:buClr>
              <a:buSzPct val="103000"/>
              <a:buFont typeface="Calibri"/>
              <a:buChar char="-"/>
              <a:tabLst>
                <a:tab pos="158040" algn="l"/>
              </a:tabLst>
            </a:pPr>
            <a:r>
              <a:rPr lang="en-GB" sz="1850" b="1" strike="noStrike" spc="-1">
                <a:solidFill>
                  <a:srgbClr val="000000"/>
                </a:solidFill>
                <a:latin typeface="Arial"/>
              </a:rPr>
              <a:t>delle</a:t>
            </a:r>
            <a:r>
              <a:rPr lang="en-GB" sz="1850" b="1" strike="noStrike" spc="-46">
                <a:solidFill>
                  <a:srgbClr val="000000"/>
                </a:solidFill>
                <a:latin typeface="Arial"/>
              </a:rPr>
              <a:t> </a:t>
            </a:r>
            <a:r>
              <a:rPr lang="en-GB" sz="1850" b="1" strike="noStrike" spc="-1">
                <a:solidFill>
                  <a:srgbClr val="000000"/>
                </a:solidFill>
                <a:latin typeface="Arial"/>
              </a:rPr>
              <a:t>caratteristiche</a:t>
            </a:r>
            <a:r>
              <a:rPr lang="en-GB" sz="1850" b="1" strike="noStrike" spc="-41">
                <a:solidFill>
                  <a:srgbClr val="000000"/>
                </a:solidFill>
                <a:latin typeface="Arial"/>
              </a:rPr>
              <a:t> </a:t>
            </a:r>
            <a:r>
              <a:rPr lang="en-GB" sz="1850" b="1" strike="noStrike" spc="-1">
                <a:solidFill>
                  <a:srgbClr val="000000"/>
                </a:solidFill>
                <a:latin typeface="Arial"/>
              </a:rPr>
              <a:t>e</a:t>
            </a:r>
            <a:r>
              <a:rPr lang="en-GB" sz="1850" b="1" strike="noStrike" spc="-21">
                <a:solidFill>
                  <a:srgbClr val="000000"/>
                </a:solidFill>
                <a:latin typeface="Arial"/>
              </a:rPr>
              <a:t> </a:t>
            </a:r>
            <a:r>
              <a:rPr lang="en-GB" sz="1850" b="1" strike="noStrike" spc="-1">
                <a:solidFill>
                  <a:srgbClr val="000000"/>
                </a:solidFill>
                <a:latin typeface="Arial"/>
              </a:rPr>
              <a:t>delle</a:t>
            </a:r>
            <a:r>
              <a:rPr lang="en-GB" sz="1850" b="1" strike="noStrike" spc="-21">
                <a:solidFill>
                  <a:srgbClr val="000000"/>
                </a:solidFill>
                <a:latin typeface="Arial"/>
              </a:rPr>
              <a:t> </a:t>
            </a:r>
            <a:r>
              <a:rPr lang="en-GB" sz="1850" b="1" strike="noStrike" spc="-1">
                <a:solidFill>
                  <a:srgbClr val="000000"/>
                </a:solidFill>
                <a:latin typeface="Arial"/>
              </a:rPr>
              <a:t>attività</a:t>
            </a:r>
            <a:r>
              <a:rPr lang="en-GB" sz="1850" b="1" strike="noStrike" spc="-32">
                <a:solidFill>
                  <a:srgbClr val="000000"/>
                </a:solidFill>
                <a:latin typeface="Arial"/>
              </a:rPr>
              <a:t> </a:t>
            </a:r>
            <a:r>
              <a:rPr lang="en-GB" sz="1850" b="1" strike="noStrike" spc="-12">
                <a:solidFill>
                  <a:srgbClr val="000000"/>
                </a:solidFill>
                <a:latin typeface="Arial"/>
              </a:rPr>
              <a:t>didattiche 	</a:t>
            </a:r>
            <a:r>
              <a:rPr lang="en-GB" sz="1850" b="1" strike="noStrike" spc="-1">
                <a:solidFill>
                  <a:srgbClr val="000000"/>
                </a:solidFill>
                <a:latin typeface="Arial"/>
              </a:rPr>
              <a:t>dei</a:t>
            </a:r>
            <a:r>
              <a:rPr lang="en-GB" sz="1850" b="1" strike="noStrike" spc="-12">
                <a:solidFill>
                  <a:srgbClr val="000000"/>
                </a:solidFill>
                <a:latin typeface="Arial"/>
              </a:rPr>
              <a:t> </a:t>
            </a:r>
            <a:r>
              <a:rPr lang="en-GB" sz="1850" b="1" strike="noStrike" spc="-26">
                <a:solidFill>
                  <a:srgbClr val="000000"/>
                </a:solidFill>
                <a:latin typeface="Arial"/>
              </a:rPr>
              <a:t>TPV</a:t>
            </a:r>
            <a:endParaRPr lang="en-GB" sz="1850" b="0" strike="noStrike" spc="-1">
              <a:solidFill>
                <a:srgbClr val="000000"/>
              </a:solidFill>
              <a:latin typeface="Arial"/>
            </a:endParaRPr>
          </a:p>
          <a:p>
            <a:pPr marL="156960" indent="-144000" defTabSz="914400">
              <a:lnSpc>
                <a:spcPct val="100000"/>
              </a:lnSpc>
              <a:spcBef>
                <a:spcPts val="113"/>
              </a:spcBef>
              <a:buClr>
                <a:srgbClr val="000000"/>
              </a:buClr>
              <a:buSzPct val="103000"/>
              <a:buFont typeface="Calibri"/>
              <a:buChar char="-"/>
              <a:tabLst>
                <a:tab pos="156960" algn="l"/>
              </a:tabLst>
            </a:pPr>
            <a:r>
              <a:rPr lang="en-GB" sz="1850" b="1" strike="noStrike" spc="-1">
                <a:solidFill>
                  <a:srgbClr val="000000"/>
                </a:solidFill>
                <a:latin typeface="Arial"/>
              </a:rPr>
              <a:t>dei</a:t>
            </a:r>
            <a:r>
              <a:rPr lang="en-GB" sz="1850" b="1" strike="noStrike" spc="-21">
                <a:solidFill>
                  <a:srgbClr val="000000"/>
                </a:solidFill>
                <a:latin typeface="Arial"/>
              </a:rPr>
              <a:t> </a:t>
            </a:r>
            <a:r>
              <a:rPr lang="en-GB" sz="1850" b="1" strike="noStrike" spc="-1">
                <a:solidFill>
                  <a:srgbClr val="000000"/>
                </a:solidFill>
                <a:latin typeface="Arial"/>
              </a:rPr>
              <a:t>Referenti</a:t>
            </a:r>
            <a:r>
              <a:rPr lang="en-GB" sz="1850" b="1" strike="noStrike" spc="-21">
                <a:solidFill>
                  <a:srgbClr val="000000"/>
                </a:solidFill>
                <a:latin typeface="Arial"/>
              </a:rPr>
              <a:t> </a:t>
            </a:r>
            <a:r>
              <a:rPr lang="en-GB" sz="1850" b="1" strike="noStrike" spc="-1">
                <a:solidFill>
                  <a:srgbClr val="000000"/>
                </a:solidFill>
                <a:latin typeface="Arial"/>
              </a:rPr>
              <a:t>&amp;</a:t>
            </a:r>
            <a:r>
              <a:rPr lang="en-GB" sz="1850" b="1" strike="noStrike" spc="-12">
                <a:solidFill>
                  <a:srgbClr val="000000"/>
                </a:solidFill>
                <a:latin typeface="Arial"/>
              </a:rPr>
              <a:t> </a:t>
            </a:r>
            <a:r>
              <a:rPr lang="en-GB" sz="1850" b="1" strike="noStrike" spc="-1">
                <a:solidFill>
                  <a:srgbClr val="000000"/>
                </a:solidFill>
                <a:latin typeface="Arial"/>
              </a:rPr>
              <a:t>Tutor</a:t>
            </a:r>
            <a:r>
              <a:rPr lang="en-GB" sz="1850" b="1" strike="noStrike" spc="-21">
                <a:solidFill>
                  <a:srgbClr val="000000"/>
                </a:solidFill>
                <a:latin typeface="Arial"/>
              </a:rPr>
              <a:t> </a:t>
            </a:r>
            <a:r>
              <a:rPr lang="en-GB" sz="1850" b="1" strike="noStrike" spc="-1">
                <a:solidFill>
                  <a:srgbClr val="000000"/>
                </a:solidFill>
                <a:latin typeface="Arial"/>
              </a:rPr>
              <a:t>di</a:t>
            </a:r>
            <a:r>
              <a:rPr lang="en-GB" sz="1850" b="1" strike="noStrike" spc="-15">
                <a:solidFill>
                  <a:srgbClr val="000000"/>
                </a:solidFill>
                <a:latin typeface="Arial"/>
              </a:rPr>
              <a:t> </a:t>
            </a:r>
            <a:r>
              <a:rPr lang="en-GB" sz="1850" b="1" strike="noStrike" spc="-21">
                <a:solidFill>
                  <a:srgbClr val="000000"/>
                </a:solidFill>
                <a:latin typeface="Arial"/>
              </a:rPr>
              <a:t>Area</a:t>
            </a:r>
            <a:endParaRPr lang="en-GB" sz="1850" b="0" strike="noStrike" spc="-1">
              <a:solidFill>
                <a:srgbClr val="000000"/>
              </a:solidFill>
              <a:latin typeface="Arial"/>
            </a:endParaRPr>
          </a:p>
          <a:p>
            <a:pPr marL="156960" indent="-144000" defTabSz="914400">
              <a:lnSpc>
                <a:spcPct val="100000"/>
              </a:lnSpc>
              <a:spcBef>
                <a:spcPts val="45"/>
              </a:spcBef>
              <a:buClr>
                <a:srgbClr val="000000"/>
              </a:buClr>
              <a:buSzPct val="103000"/>
              <a:buFont typeface="Calibri"/>
              <a:buChar char="-"/>
              <a:tabLst>
                <a:tab pos="156960" algn="l"/>
              </a:tabLst>
            </a:pPr>
            <a:r>
              <a:rPr lang="en-GB" sz="1850" b="1" strike="noStrike" spc="-1">
                <a:solidFill>
                  <a:srgbClr val="000000"/>
                </a:solidFill>
                <a:latin typeface="Arial"/>
              </a:rPr>
              <a:t>delle</a:t>
            </a:r>
            <a:r>
              <a:rPr lang="en-GB" sz="1850" b="1" strike="noStrike" spc="-41">
                <a:solidFill>
                  <a:srgbClr val="000000"/>
                </a:solidFill>
                <a:latin typeface="Arial"/>
              </a:rPr>
              <a:t> </a:t>
            </a:r>
            <a:r>
              <a:rPr lang="en-GB" sz="1850" b="1" strike="noStrike" spc="-1">
                <a:solidFill>
                  <a:srgbClr val="000000"/>
                </a:solidFill>
                <a:latin typeface="Arial"/>
              </a:rPr>
              <a:t>Istruzioni</a:t>
            </a:r>
            <a:r>
              <a:rPr lang="en-GB" sz="1850" b="1" strike="noStrike" spc="-32">
                <a:solidFill>
                  <a:srgbClr val="000000"/>
                </a:solidFill>
                <a:latin typeface="Arial"/>
              </a:rPr>
              <a:t> </a:t>
            </a:r>
            <a:r>
              <a:rPr lang="en-GB" sz="1850" b="1" strike="noStrike" spc="-1">
                <a:solidFill>
                  <a:srgbClr val="000000"/>
                </a:solidFill>
                <a:latin typeface="Arial"/>
              </a:rPr>
              <a:t>per</a:t>
            </a:r>
            <a:r>
              <a:rPr lang="en-GB" sz="1850" b="1" strike="noStrike" spc="-15">
                <a:solidFill>
                  <a:srgbClr val="000000"/>
                </a:solidFill>
                <a:latin typeface="Arial"/>
              </a:rPr>
              <a:t> </a:t>
            </a:r>
            <a:r>
              <a:rPr lang="en-GB" sz="1850" b="1" strike="noStrike" spc="-1">
                <a:solidFill>
                  <a:srgbClr val="000000"/>
                </a:solidFill>
                <a:latin typeface="Arial"/>
              </a:rPr>
              <a:t>l’attivazione</a:t>
            </a:r>
            <a:r>
              <a:rPr lang="en-GB" sz="1850" b="1" strike="noStrike" spc="-41">
                <a:solidFill>
                  <a:srgbClr val="000000"/>
                </a:solidFill>
                <a:latin typeface="Arial"/>
              </a:rPr>
              <a:t> </a:t>
            </a:r>
            <a:r>
              <a:rPr lang="en-GB" sz="1850" b="1" strike="noStrike" spc="-1">
                <a:solidFill>
                  <a:srgbClr val="000000"/>
                </a:solidFill>
                <a:latin typeface="Arial"/>
              </a:rPr>
              <a:t>del</a:t>
            </a:r>
            <a:r>
              <a:rPr lang="en-GB" sz="1850" b="1" strike="noStrike" spc="-15">
                <a:solidFill>
                  <a:srgbClr val="000000"/>
                </a:solidFill>
                <a:latin typeface="Arial"/>
              </a:rPr>
              <a:t> </a:t>
            </a:r>
            <a:r>
              <a:rPr lang="en-GB" sz="1850" b="1" strike="noStrike" spc="-26">
                <a:solidFill>
                  <a:srgbClr val="000000"/>
                </a:solidFill>
                <a:latin typeface="Arial"/>
              </a:rPr>
              <a:t>TPV</a:t>
            </a:r>
            <a:endParaRPr lang="en-GB" sz="1850" b="0" strike="noStrike" spc="-1">
              <a:solidFill>
                <a:srgbClr val="000000"/>
              </a:solidFill>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laceHolder 1"/>
          <p:cNvSpPr>
            <a:spLocks noGrp="1"/>
          </p:cNvSpPr>
          <p:nvPr>
            <p:ph type="title"/>
          </p:nvPr>
        </p:nvSpPr>
        <p:spPr>
          <a:xfrm>
            <a:off x="394560" y="167760"/>
            <a:ext cx="11401560" cy="1157040"/>
          </a:xfrm>
          <a:prstGeom prst="rect">
            <a:avLst/>
          </a:prstGeom>
          <a:noFill/>
          <a:ln w="0">
            <a:noFill/>
          </a:ln>
        </p:spPr>
        <p:txBody>
          <a:bodyPr lIns="0" tIns="12600" rIns="0" bIns="0" anchor="t">
            <a:noAutofit/>
          </a:bodyPr>
          <a:lstStyle/>
          <a:p>
            <a:pPr marL="3122280" indent="0" defTabSz="914400">
              <a:lnSpc>
                <a:spcPct val="100000"/>
              </a:lnSpc>
              <a:spcBef>
                <a:spcPts val="99"/>
              </a:spcBef>
              <a:buNone/>
              <a:tabLst>
                <a:tab pos="0" algn="l"/>
              </a:tabLst>
            </a:pPr>
            <a:r>
              <a:rPr lang="en-GB" sz="2750" b="1" i="1" strike="noStrike" spc="-1">
                <a:solidFill>
                  <a:srgbClr val="000000"/>
                </a:solidFill>
                <a:latin typeface="Arial"/>
              </a:rPr>
              <a:t>DESTINATARI</a:t>
            </a:r>
            <a:r>
              <a:rPr lang="en-GB" sz="2750" b="1" i="1" strike="noStrike" spc="-46">
                <a:solidFill>
                  <a:srgbClr val="000000"/>
                </a:solidFill>
                <a:latin typeface="Arial"/>
              </a:rPr>
              <a:t> </a:t>
            </a:r>
            <a:r>
              <a:rPr lang="en-GB" sz="2750" b="1" i="1" strike="noStrike" spc="-1">
                <a:solidFill>
                  <a:srgbClr val="000000"/>
                </a:solidFill>
                <a:latin typeface="Arial"/>
              </a:rPr>
              <a:t>DELL’</a:t>
            </a:r>
            <a:r>
              <a:rPr lang="en-GB" sz="2750" b="1" i="1" strike="noStrike" spc="-52">
                <a:solidFill>
                  <a:srgbClr val="000000"/>
                </a:solidFill>
                <a:latin typeface="Arial"/>
              </a:rPr>
              <a:t> </a:t>
            </a:r>
            <a:r>
              <a:rPr lang="en-GB" sz="2750" b="1" i="1" strike="noStrike" spc="-12">
                <a:solidFill>
                  <a:srgbClr val="000000"/>
                </a:solidFill>
                <a:latin typeface="Arial"/>
              </a:rPr>
              <a:t>INFORMATIVA</a:t>
            </a:r>
            <a:endParaRPr lang="it-IT" sz="2750" b="0" strike="noStrike" spc="-1">
              <a:solidFill>
                <a:schemeClr val="dk1"/>
              </a:solidFill>
              <a:latin typeface="Calibri"/>
            </a:endParaRPr>
          </a:p>
        </p:txBody>
      </p:sp>
      <p:grpSp>
        <p:nvGrpSpPr>
          <p:cNvPr id="65" name="object 3"/>
          <p:cNvGrpSpPr/>
          <p:nvPr/>
        </p:nvGrpSpPr>
        <p:grpSpPr>
          <a:xfrm>
            <a:off x="138240" y="900360"/>
            <a:ext cx="2189520" cy="1551600"/>
            <a:chOff x="138240" y="900360"/>
            <a:chExt cx="2189520" cy="1551600"/>
          </a:xfrm>
        </p:grpSpPr>
        <p:pic>
          <p:nvPicPr>
            <p:cNvPr id="66" name="object 4"/>
            <p:cNvPicPr/>
            <p:nvPr/>
          </p:nvPicPr>
          <p:blipFill>
            <a:blip r:embed="rId2"/>
            <a:stretch/>
          </p:blipFill>
          <p:spPr>
            <a:xfrm>
              <a:off x="143280" y="914400"/>
              <a:ext cx="2170800" cy="1522800"/>
            </a:xfrm>
            <a:prstGeom prst="rect">
              <a:avLst/>
            </a:prstGeom>
            <a:ln w="0">
              <a:noFill/>
            </a:ln>
          </p:spPr>
        </p:pic>
        <p:sp>
          <p:nvSpPr>
            <p:cNvPr id="67" name="object 5"/>
            <p:cNvSpPr/>
            <p:nvPr/>
          </p:nvSpPr>
          <p:spPr>
            <a:xfrm>
              <a:off x="138240" y="900360"/>
              <a:ext cx="2189520" cy="1551600"/>
            </a:xfrm>
            <a:custGeom>
              <a:avLst/>
              <a:gdLst>
                <a:gd name="textAreaLeft" fmla="*/ 0 w 2189520"/>
                <a:gd name="textAreaRight" fmla="*/ 2190600 w 2189520"/>
                <a:gd name="textAreaTop" fmla="*/ 0 h 1551600"/>
                <a:gd name="textAreaBottom" fmla="*/ 1552680 h 1551600"/>
              </a:gdLst>
              <a:ahLst/>
              <a:cxnLst/>
              <a:rect l="textAreaLeft" t="textAreaTop" r="textAreaRight" b="textAreaBottom"/>
              <a:pathLst>
                <a:path w="2190750" h="1552575">
                  <a:moveTo>
                    <a:pt x="0" y="1552448"/>
                  </a:moveTo>
                  <a:lnTo>
                    <a:pt x="2190750" y="1552448"/>
                  </a:lnTo>
                  <a:lnTo>
                    <a:pt x="2190750" y="0"/>
                  </a:lnTo>
                  <a:lnTo>
                    <a:pt x="0" y="0"/>
                  </a:lnTo>
                  <a:lnTo>
                    <a:pt x="0" y="1552448"/>
                  </a:lnTo>
                  <a:close/>
                </a:path>
              </a:pathLst>
            </a:custGeom>
            <a:noFill/>
            <a:ln w="25350">
              <a:solidFill>
                <a:srgbClr val="A65E5E"/>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68" name="object 6"/>
          <p:cNvSpPr/>
          <p:nvPr/>
        </p:nvSpPr>
        <p:spPr>
          <a:xfrm>
            <a:off x="2198880" y="3728160"/>
            <a:ext cx="6806160" cy="529920"/>
          </a:xfrm>
          <a:custGeom>
            <a:avLst/>
            <a:gdLst>
              <a:gd name="textAreaLeft" fmla="*/ 0 w 6806160"/>
              <a:gd name="textAreaRight" fmla="*/ 6807240 w 6806160"/>
              <a:gd name="textAreaTop" fmla="*/ 0 h 529920"/>
              <a:gd name="textAreaBottom" fmla="*/ 531000 h 529920"/>
            </a:gdLst>
            <a:ahLst/>
            <a:cxnLst/>
            <a:rect l="textAreaLeft" t="textAreaTop" r="textAreaRight" b="textAreaBottom"/>
            <a:pathLst>
              <a:path w="6807200" h="530860">
                <a:moveTo>
                  <a:pt x="6052566" y="274320"/>
                </a:moveTo>
                <a:lnTo>
                  <a:pt x="691896" y="274320"/>
                </a:lnTo>
                <a:lnTo>
                  <a:pt x="691896" y="530352"/>
                </a:lnTo>
                <a:lnTo>
                  <a:pt x="6052566" y="530352"/>
                </a:lnTo>
                <a:lnTo>
                  <a:pt x="6052566" y="274320"/>
                </a:lnTo>
                <a:close/>
              </a:path>
              <a:path w="6807200" h="530860">
                <a:moveTo>
                  <a:pt x="6806946" y="0"/>
                </a:moveTo>
                <a:lnTo>
                  <a:pt x="0" y="0"/>
                </a:lnTo>
                <a:lnTo>
                  <a:pt x="0" y="256032"/>
                </a:lnTo>
                <a:lnTo>
                  <a:pt x="6806946" y="256032"/>
                </a:lnTo>
                <a:lnTo>
                  <a:pt x="6806946" y="0"/>
                </a:lnTo>
                <a:close/>
              </a:path>
            </a:pathLst>
          </a:custGeom>
          <a:solidFill>
            <a:srgbClr val="FFFF00"/>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69" name="object 7"/>
          <p:cNvSpPr/>
          <p:nvPr/>
        </p:nvSpPr>
        <p:spPr>
          <a:xfrm>
            <a:off x="2014560" y="3142080"/>
            <a:ext cx="7111440" cy="11095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indent="720" algn="ctr" defTabSz="914400">
              <a:lnSpc>
                <a:spcPct val="100000"/>
              </a:lnSpc>
              <a:spcBef>
                <a:spcPts val="99"/>
              </a:spcBef>
              <a:tabLst>
                <a:tab pos="0" algn="l"/>
              </a:tabLst>
            </a:pPr>
            <a:r>
              <a:rPr lang="en-GB" sz="1800" b="1" strike="noStrike" spc="-1">
                <a:solidFill>
                  <a:srgbClr val="000000"/>
                </a:solidFill>
                <a:latin typeface="Arial"/>
              </a:rPr>
              <a:t>Studenti</a:t>
            </a:r>
            <a:r>
              <a:rPr lang="en-GB" sz="1800" b="1" strike="noStrike" spc="-35">
                <a:solidFill>
                  <a:srgbClr val="000000"/>
                </a:solidFill>
                <a:latin typeface="Arial"/>
              </a:rPr>
              <a:t> </a:t>
            </a:r>
            <a:r>
              <a:rPr lang="en-GB" sz="1800" b="1" strike="noStrike" spc="-1">
                <a:solidFill>
                  <a:srgbClr val="000000"/>
                </a:solidFill>
                <a:latin typeface="Arial"/>
              </a:rPr>
              <a:t>iscritti</a:t>
            </a:r>
            <a:r>
              <a:rPr lang="en-GB" sz="1800" b="1" strike="noStrike" spc="-26">
                <a:solidFill>
                  <a:srgbClr val="000000"/>
                </a:solidFill>
                <a:latin typeface="Arial"/>
              </a:rPr>
              <a:t> </a:t>
            </a:r>
            <a:r>
              <a:rPr lang="en-GB" sz="1800" b="1" strike="noStrike" spc="-1">
                <a:solidFill>
                  <a:srgbClr val="000000"/>
                </a:solidFill>
                <a:latin typeface="Arial"/>
              </a:rPr>
              <a:t>al</a:t>
            </a:r>
            <a:r>
              <a:rPr lang="en-GB" sz="1800" b="1" strike="noStrike" spc="-32">
                <a:solidFill>
                  <a:srgbClr val="000000"/>
                </a:solidFill>
                <a:latin typeface="Arial"/>
              </a:rPr>
              <a:t> </a:t>
            </a:r>
            <a:r>
              <a:rPr lang="en-GB" sz="1800" b="1" strike="noStrike" spc="-1">
                <a:solidFill>
                  <a:srgbClr val="000000"/>
                </a:solidFill>
                <a:latin typeface="Arial"/>
              </a:rPr>
              <a:t>Corso</a:t>
            </a:r>
            <a:r>
              <a:rPr lang="en-GB" sz="1800" b="1" strike="noStrike" spc="-26">
                <a:solidFill>
                  <a:srgbClr val="000000"/>
                </a:solidFill>
                <a:latin typeface="Arial"/>
              </a:rPr>
              <a:t> </a:t>
            </a:r>
            <a:r>
              <a:rPr lang="en-GB" sz="1800" b="1" strike="noStrike" spc="-1">
                <a:solidFill>
                  <a:srgbClr val="000000"/>
                </a:solidFill>
                <a:latin typeface="Arial"/>
              </a:rPr>
              <a:t>di</a:t>
            </a:r>
            <a:r>
              <a:rPr lang="en-GB" sz="1800" b="1" strike="noStrike" spc="-26">
                <a:solidFill>
                  <a:srgbClr val="000000"/>
                </a:solidFill>
                <a:latin typeface="Arial"/>
              </a:rPr>
              <a:t> </a:t>
            </a:r>
            <a:r>
              <a:rPr lang="en-GB" sz="1800" b="1" strike="noStrike" spc="-1">
                <a:solidFill>
                  <a:srgbClr val="000000"/>
                </a:solidFill>
                <a:latin typeface="Arial"/>
              </a:rPr>
              <a:t>Studio,</a:t>
            </a:r>
            <a:r>
              <a:rPr lang="en-GB" sz="1800" b="1" strike="noStrike" spc="-26">
                <a:solidFill>
                  <a:srgbClr val="000000"/>
                </a:solidFill>
                <a:latin typeface="Arial"/>
              </a:rPr>
              <a:t> </a:t>
            </a:r>
            <a:r>
              <a:rPr lang="en-GB" sz="1800" b="1" strike="noStrike" spc="-1">
                <a:solidFill>
                  <a:srgbClr val="000000"/>
                </a:solidFill>
                <a:latin typeface="Arial"/>
              </a:rPr>
              <a:t>in</a:t>
            </a:r>
            <a:r>
              <a:rPr lang="en-GB" sz="1800" b="1" strike="noStrike" spc="-26">
                <a:solidFill>
                  <a:srgbClr val="000000"/>
                </a:solidFill>
                <a:latin typeface="Arial"/>
              </a:rPr>
              <a:t> </a:t>
            </a:r>
            <a:r>
              <a:rPr lang="en-GB" sz="1800" b="1" strike="noStrike" spc="-1">
                <a:solidFill>
                  <a:srgbClr val="000000"/>
                </a:solidFill>
                <a:latin typeface="Arial"/>
              </a:rPr>
              <a:t>Scienze</a:t>
            </a:r>
            <a:r>
              <a:rPr lang="en-GB" sz="1800" b="1" strike="noStrike" spc="-32">
                <a:solidFill>
                  <a:srgbClr val="000000"/>
                </a:solidFill>
                <a:latin typeface="Arial"/>
              </a:rPr>
              <a:t> </a:t>
            </a:r>
            <a:r>
              <a:rPr lang="en-GB" sz="1800" b="1" strike="noStrike" spc="-1">
                <a:solidFill>
                  <a:srgbClr val="000000"/>
                </a:solidFill>
                <a:latin typeface="Arial"/>
              </a:rPr>
              <a:t>e</a:t>
            </a:r>
            <a:r>
              <a:rPr lang="en-GB" sz="1800" b="1" strike="noStrike" spc="-26">
                <a:solidFill>
                  <a:srgbClr val="000000"/>
                </a:solidFill>
                <a:latin typeface="Arial"/>
              </a:rPr>
              <a:t> </a:t>
            </a:r>
            <a:r>
              <a:rPr lang="en-GB" sz="1800" b="1" strike="noStrike" spc="-12">
                <a:solidFill>
                  <a:srgbClr val="000000"/>
                </a:solidFill>
                <a:latin typeface="Arial"/>
              </a:rPr>
              <a:t>tecniche Psicologiche</a:t>
            </a:r>
            <a:r>
              <a:rPr lang="en-GB" sz="1800" b="1" strike="noStrike" spc="-1">
                <a:solidFill>
                  <a:srgbClr val="000000"/>
                </a:solidFill>
                <a:latin typeface="Arial"/>
              </a:rPr>
              <a:t>	L24</a:t>
            </a:r>
            <a:r>
              <a:rPr lang="en-GB" sz="1800" b="1" strike="noStrike" spc="-21">
                <a:solidFill>
                  <a:srgbClr val="000000"/>
                </a:solidFill>
                <a:latin typeface="Arial"/>
              </a:rPr>
              <a:t> </a:t>
            </a:r>
            <a:r>
              <a:rPr lang="en-GB" sz="1800" b="1" strike="noStrike" spc="-1">
                <a:solidFill>
                  <a:srgbClr val="000000"/>
                </a:solidFill>
                <a:latin typeface="Arial"/>
              </a:rPr>
              <a:t>(nuova</a:t>
            </a:r>
            <a:r>
              <a:rPr lang="en-GB" sz="1800" b="1" strike="noStrike" spc="-21">
                <a:solidFill>
                  <a:srgbClr val="000000"/>
                </a:solidFill>
                <a:latin typeface="Arial"/>
              </a:rPr>
              <a:t> </a:t>
            </a:r>
            <a:r>
              <a:rPr lang="en-GB" sz="1800" b="1" strike="noStrike" spc="-1">
                <a:solidFill>
                  <a:srgbClr val="000000"/>
                </a:solidFill>
                <a:latin typeface="Arial"/>
              </a:rPr>
              <a:t>offerta</a:t>
            </a:r>
            <a:r>
              <a:rPr lang="en-GB" sz="1800" b="1" strike="noStrike" spc="-21">
                <a:solidFill>
                  <a:srgbClr val="000000"/>
                </a:solidFill>
                <a:latin typeface="Arial"/>
              </a:rPr>
              <a:t> </a:t>
            </a:r>
            <a:r>
              <a:rPr lang="en-GB" sz="1800" b="1" strike="noStrike" spc="-1">
                <a:solidFill>
                  <a:srgbClr val="000000"/>
                </a:solidFill>
                <a:latin typeface="Arial"/>
              </a:rPr>
              <a:t>formativa),</a:t>
            </a:r>
            <a:r>
              <a:rPr lang="en-GB" sz="1800" b="1" strike="noStrike" spc="-21">
                <a:solidFill>
                  <a:srgbClr val="000000"/>
                </a:solidFill>
                <a:latin typeface="Arial"/>
              </a:rPr>
              <a:t> </a:t>
            </a:r>
            <a:r>
              <a:rPr lang="en-GB" sz="1800" b="0" strike="noStrike" spc="-1">
                <a:solidFill>
                  <a:srgbClr val="000000"/>
                </a:solidFill>
                <a:latin typeface="Arial MT"/>
              </a:rPr>
              <a:t>ovvero</a:t>
            </a:r>
            <a:r>
              <a:rPr lang="en-GB" sz="1800" b="0" strike="noStrike" spc="-21">
                <a:solidFill>
                  <a:srgbClr val="000000"/>
                </a:solidFill>
                <a:latin typeface="Arial MT"/>
              </a:rPr>
              <a:t> </a:t>
            </a:r>
            <a:r>
              <a:rPr lang="en-GB" sz="1800" b="0" strike="noStrike" spc="-1">
                <a:solidFill>
                  <a:srgbClr val="000000"/>
                </a:solidFill>
                <a:latin typeface="Arial MT"/>
              </a:rPr>
              <a:t>gli</a:t>
            </a:r>
            <a:r>
              <a:rPr lang="en-GB" sz="1800" b="0" strike="noStrike" spc="-32">
                <a:solidFill>
                  <a:srgbClr val="000000"/>
                </a:solidFill>
                <a:latin typeface="Arial MT"/>
              </a:rPr>
              <a:t> </a:t>
            </a:r>
            <a:r>
              <a:rPr lang="en-GB" sz="1800" b="0" strike="noStrike" spc="-1">
                <a:solidFill>
                  <a:srgbClr val="000000"/>
                </a:solidFill>
                <a:latin typeface="Arial MT"/>
              </a:rPr>
              <a:t>studenti</a:t>
            </a:r>
            <a:r>
              <a:rPr lang="en-GB" sz="1800" b="0" strike="noStrike" spc="-15">
                <a:solidFill>
                  <a:srgbClr val="000000"/>
                </a:solidFill>
                <a:latin typeface="Arial MT"/>
              </a:rPr>
              <a:t> </a:t>
            </a:r>
            <a:r>
              <a:rPr lang="en-GB" sz="1800" b="0" strike="noStrike" spc="-26">
                <a:solidFill>
                  <a:srgbClr val="000000"/>
                </a:solidFill>
                <a:latin typeface="Arial MT"/>
              </a:rPr>
              <a:t>che </a:t>
            </a:r>
            <a:r>
              <a:rPr lang="en-GB" sz="1800" b="1" u="sng" strike="noStrike" spc="-1">
                <a:solidFill>
                  <a:srgbClr val="000000"/>
                </a:solidFill>
                <a:uFill>
                  <a:solidFill>
                    <a:srgbClr val="000000"/>
                  </a:solidFill>
                </a:uFill>
                <a:latin typeface="Arial"/>
              </a:rPr>
              <a:t>si</a:t>
            </a:r>
            <a:r>
              <a:rPr lang="en-GB" sz="1800" b="1" u="sng" strike="noStrike" spc="-15">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sono</a:t>
            </a:r>
            <a:r>
              <a:rPr lang="en-GB" sz="1800" b="1" u="sng" strike="noStrike" spc="-12">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immatricolati</a:t>
            </a:r>
            <a:r>
              <a:rPr lang="en-GB" sz="1800" b="1" u="sng" strike="noStrike" spc="-12">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o</a:t>
            </a:r>
            <a:r>
              <a:rPr lang="en-GB" sz="1800" b="1" u="sng" strike="noStrike" spc="-12">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che</a:t>
            </a:r>
            <a:r>
              <a:rPr lang="en-GB" sz="1800" b="1" u="sng" strike="noStrike" spc="-12">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hanno</a:t>
            </a:r>
            <a:r>
              <a:rPr lang="en-GB" sz="1800" b="1" u="sng" strike="noStrike" spc="-7">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richiesto</a:t>
            </a:r>
            <a:r>
              <a:rPr lang="en-GB" sz="1800" b="1" u="sng" strike="noStrike" spc="-12">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il</a:t>
            </a:r>
            <a:r>
              <a:rPr lang="en-GB" sz="1800" b="1" u="sng" strike="noStrike" spc="-15">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passaggio</a:t>
            </a:r>
            <a:r>
              <a:rPr lang="en-GB" sz="1800" b="1" u="sng" strike="noStrike" spc="-12">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a</a:t>
            </a:r>
            <a:r>
              <a:rPr lang="en-GB" sz="1800" b="1" u="sng" strike="noStrike" spc="-12">
                <a:solidFill>
                  <a:srgbClr val="000000"/>
                </a:solidFill>
                <a:uFill>
                  <a:solidFill>
                    <a:srgbClr val="000000"/>
                  </a:solidFill>
                </a:uFill>
                <a:latin typeface="Arial"/>
              </a:rPr>
              <a:t> </a:t>
            </a:r>
            <a:r>
              <a:rPr lang="en-GB" sz="1800" b="1" u="sng" strike="noStrike" spc="-21">
                <a:solidFill>
                  <a:srgbClr val="000000"/>
                </a:solidFill>
                <a:uFill>
                  <a:solidFill>
                    <a:srgbClr val="000000"/>
                  </a:solidFill>
                </a:uFill>
                <a:latin typeface="Arial"/>
              </a:rPr>
              <a:t>tale</a:t>
            </a:r>
            <a:r>
              <a:rPr lang="en-GB" sz="1800" b="1" strike="noStrike" spc="-21">
                <a:solidFill>
                  <a:srgbClr val="000000"/>
                </a:solidFill>
                <a:latin typeface="Arial"/>
              </a:rPr>
              <a:t> </a:t>
            </a:r>
            <a:r>
              <a:rPr lang="en-GB" sz="1800" b="1" u="sng" strike="noStrike" spc="-1">
                <a:solidFill>
                  <a:srgbClr val="000000"/>
                </a:solidFill>
                <a:uFill>
                  <a:solidFill>
                    <a:srgbClr val="000000"/>
                  </a:solidFill>
                </a:uFill>
                <a:latin typeface="Arial"/>
              </a:rPr>
              <a:t>Corso</a:t>
            </a:r>
            <a:r>
              <a:rPr lang="en-GB" sz="1800" b="1" u="sng" strike="noStrike" spc="-26">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di</a:t>
            </a:r>
            <a:r>
              <a:rPr lang="en-GB" sz="1800" b="1" u="sng" strike="noStrike" spc="-21">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Laurea</a:t>
            </a:r>
            <a:r>
              <a:rPr lang="en-GB" sz="1800" b="1" u="sng" strike="noStrike" spc="-21">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a</a:t>
            </a:r>
            <a:r>
              <a:rPr lang="en-GB" sz="1800" b="1" u="sng" strike="noStrike" spc="-21">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partire</a:t>
            </a:r>
            <a:r>
              <a:rPr lang="en-GB" sz="1800" b="1" u="sng" strike="noStrike" spc="-32">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DAL</a:t>
            </a:r>
            <a:r>
              <a:rPr lang="en-GB" sz="1800" b="1" u="sng" strike="noStrike" spc="-21">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primo</a:t>
            </a:r>
            <a:r>
              <a:rPr lang="en-GB" sz="1800" b="1" u="sng" strike="noStrike" spc="-21">
                <a:solidFill>
                  <a:srgbClr val="000000"/>
                </a:solidFill>
                <a:uFill>
                  <a:solidFill>
                    <a:srgbClr val="000000"/>
                  </a:solidFill>
                </a:uFill>
                <a:latin typeface="Arial"/>
              </a:rPr>
              <a:t> </a:t>
            </a:r>
            <a:r>
              <a:rPr lang="en-GB" sz="1800" b="1" u="sng" strike="noStrike" spc="-1">
                <a:solidFill>
                  <a:srgbClr val="000000"/>
                </a:solidFill>
                <a:uFill>
                  <a:solidFill>
                    <a:srgbClr val="000000"/>
                  </a:solidFill>
                </a:uFill>
                <a:latin typeface="Arial"/>
              </a:rPr>
              <a:t>Agosto</a:t>
            </a:r>
            <a:r>
              <a:rPr lang="en-GB" sz="1800" b="1" u="sng" strike="noStrike" spc="-21">
                <a:solidFill>
                  <a:srgbClr val="000000"/>
                </a:solidFill>
                <a:uFill>
                  <a:solidFill>
                    <a:srgbClr val="000000"/>
                  </a:solidFill>
                </a:uFill>
                <a:latin typeface="Arial"/>
              </a:rPr>
              <a:t> 2023</a:t>
            </a:r>
            <a:endParaRPr lang="en-GB" sz="1800" b="0" strike="noStrike" spc="-1">
              <a:solidFill>
                <a:srgbClr val="000000"/>
              </a:solidFill>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 name="object 2"/>
          <p:cNvGrpSpPr/>
          <p:nvPr/>
        </p:nvGrpSpPr>
        <p:grpSpPr>
          <a:xfrm>
            <a:off x="4267080" y="4648320"/>
            <a:ext cx="2985120" cy="1271160"/>
            <a:chOff x="4267080" y="4648320"/>
            <a:chExt cx="2985120" cy="1271160"/>
          </a:xfrm>
        </p:grpSpPr>
        <p:sp>
          <p:nvSpPr>
            <p:cNvPr id="71" name="object 3"/>
            <p:cNvSpPr/>
            <p:nvPr/>
          </p:nvSpPr>
          <p:spPr>
            <a:xfrm>
              <a:off x="4267080" y="4648320"/>
              <a:ext cx="2980080" cy="1266480"/>
            </a:xfrm>
            <a:custGeom>
              <a:avLst/>
              <a:gdLst>
                <a:gd name="textAreaLeft" fmla="*/ 0 w 2980080"/>
                <a:gd name="textAreaRight" fmla="*/ 2981160 w 2980080"/>
                <a:gd name="textAreaTop" fmla="*/ 0 h 1266480"/>
                <a:gd name="textAreaBottom" fmla="*/ 1267560 h 1266480"/>
              </a:gdLst>
              <a:ahLst/>
              <a:cxnLst/>
              <a:rect l="textAreaLeft" t="textAreaTop" r="textAreaRight" b="textAreaBottom"/>
              <a:pathLst>
                <a:path w="2981325" h="1267460">
                  <a:moveTo>
                    <a:pt x="2769107" y="0"/>
                  </a:moveTo>
                  <a:lnTo>
                    <a:pt x="212216" y="0"/>
                  </a:lnTo>
                  <a:lnTo>
                    <a:pt x="163575" y="5587"/>
                  </a:lnTo>
                  <a:lnTo>
                    <a:pt x="118872" y="21462"/>
                  </a:lnTo>
                  <a:lnTo>
                    <a:pt x="79501" y="46355"/>
                  </a:lnTo>
                  <a:lnTo>
                    <a:pt x="46609" y="79120"/>
                  </a:lnTo>
                  <a:lnTo>
                    <a:pt x="21589" y="118237"/>
                  </a:lnTo>
                  <a:lnTo>
                    <a:pt x="5587" y="162687"/>
                  </a:lnTo>
                  <a:lnTo>
                    <a:pt x="0" y="211074"/>
                  </a:lnTo>
                  <a:lnTo>
                    <a:pt x="0" y="1055801"/>
                  </a:lnTo>
                  <a:lnTo>
                    <a:pt x="5587" y="1104214"/>
                  </a:lnTo>
                  <a:lnTo>
                    <a:pt x="21589" y="1148664"/>
                  </a:lnTo>
                  <a:lnTo>
                    <a:pt x="46609" y="1187869"/>
                  </a:lnTo>
                  <a:lnTo>
                    <a:pt x="79501" y="1220571"/>
                  </a:lnTo>
                  <a:lnTo>
                    <a:pt x="118872" y="1245501"/>
                  </a:lnTo>
                  <a:lnTo>
                    <a:pt x="163575" y="1261389"/>
                  </a:lnTo>
                  <a:lnTo>
                    <a:pt x="212216" y="1266964"/>
                  </a:lnTo>
                  <a:lnTo>
                    <a:pt x="2769107" y="1266964"/>
                  </a:lnTo>
                  <a:lnTo>
                    <a:pt x="2817749" y="1261389"/>
                  </a:lnTo>
                  <a:lnTo>
                    <a:pt x="2862453" y="1245501"/>
                  </a:lnTo>
                  <a:lnTo>
                    <a:pt x="2901823" y="1220571"/>
                  </a:lnTo>
                  <a:lnTo>
                    <a:pt x="2934716" y="1187869"/>
                  </a:lnTo>
                  <a:lnTo>
                    <a:pt x="2959734" y="1148664"/>
                  </a:lnTo>
                  <a:lnTo>
                    <a:pt x="2975736" y="1104214"/>
                  </a:lnTo>
                  <a:lnTo>
                    <a:pt x="2981325" y="1055801"/>
                  </a:lnTo>
                  <a:lnTo>
                    <a:pt x="2981325" y="211074"/>
                  </a:lnTo>
                  <a:lnTo>
                    <a:pt x="2975736" y="162687"/>
                  </a:lnTo>
                  <a:lnTo>
                    <a:pt x="2959734" y="118237"/>
                  </a:lnTo>
                  <a:lnTo>
                    <a:pt x="2934716" y="79120"/>
                  </a:lnTo>
                  <a:lnTo>
                    <a:pt x="2901823" y="46355"/>
                  </a:lnTo>
                  <a:lnTo>
                    <a:pt x="2862453" y="21462"/>
                  </a:lnTo>
                  <a:lnTo>
                    <a:pt x="2817749" y="5587"/>
                  </a:lnTo>
                  <a:lnTo>
                    <a:pt x="2769107" y="0"/>
                  </a:lnTo>
                  <a:close/>
                </a:path>
              </a:pathLst>
            </a:custGeom>
            <a:solidFill>
              <a:srgbClr val="D9BBB7"/>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72" name="object 4"/>
            <p:cNvSpPr/>
            <p:nvPr/>
          </p:nvSpPr>
          <p:spPr>
            <a:xfrm>
              <a:off x="4272120" y="4653000"/>
              <a:ext cx="2980080" cy="1266480"/>
            </a:xfrm>
            <a:custGeom>
              <a:avLst/>
              <a:gdLst>
                <a:gd name="textAreaLeft" fmla="*/ 0 w 2980080"/>
                <a:gd name="textAreaRight" fmla="*/ 2981160 w 2980080"/>
                <a:gd name="textAreaTop" fmla="*/ 0 h 1266480"/>
                <a:gd name="textAreaBottom" fmla="*/ 1267560 h 1266480"/>
              </a:gdLst>
              <a:ahLst/>
              <a:cxnLst/>
              <a:rect l="textAreaLeft" t="textAreaTop" r="textAreaRight" b="textAreaBottom"/>
              <a:pathLst>
                <a:path w="2981325" h="1267460">
                  <a:moveTo>
                    <a:pt x="0" y="211074"/>
                  </a:moveTo>
                  <a:lnTo>
                    <a:pt x="5587" y="162687"/>
                  </a:lnTo>
                  <a:lnTo>
                    <a:pt x="21462" y="118237"/>
                  </a:lnTo>
                  <a:lnTo>
                    <a:pt x="46609" y="78994"/>
                  </a:lnTo>
                  <a:lnTo>
                    <a:pt x="79501" y="46355"/>
                  </a:lnTo>
                  <a:lnTo>
                    <a:pt x="118872" y="21336"/>
                  </a:lnTo>
                  <a:lnTo>
                    <a:pt x="163575" y="5461"/>
                  </a:lnTo>
                  <a:lnTo>
                    <a:pt x="212217" y="0"/>
                  </a:lnTo>
                  <a:lnTo>
                    <a:pt x="2768980" y="0"/>
                  </a:lnTo>
                  <a:lnTo>
                    <a:pt x="2817749" y="5461"/>
                  </a:lnTo>
                  <a:lnTo>
                    <a:pt x="2862326" y="21336"/>
                  </a:lnTo>
                  <a:lnTo>
                    <a:pt x="2901823" y="46355"/>
                  </a:lnTo>
                  <a:lnTo>
                    <a:pt x="2934716" y="78994"/>
                  </a:lnTo>
                  <a:lnTo>
                    <a:pt x="2959735" y="118237"/>
                  </a:lnTo>
                  <a:lnTo>
                    <a:pt x="2975737" y="162687"/>
                  </a:lnTo>
                  <a:lnTo>
                    <a:pt x="2981325" y="211074"/>
                  </a:lnTo>
                  <a:lnTo>
                    <a:pt x="2981325" y="1055738"/>
                  </a:lnTo>
                  <a:lnTo>
                    <a:pt x="2975737" y="1104150"/>
                  </a:lnTo>
                  <a:lnTo>
                    <a:pt x="2959735" y="1148600"/>
                  </a:lnTo>
                  <a:lnTo>
                    <a:pt x="2934716" y="1187805"/>
                  </a:lnTo>
                  <a:lnTo>
                    <a:pt x="2901823" y="1220520"/>
                  </a:lnTo>
                  <a:lnTo>
                    <a:pt x="2862326" y="1245438"/>
                  </a:lnTo>
                  <a:lnTo>
                    <a:pt x="2817749" y="1261325"/>
                  </a:lnTo>
                  <a:lnTo>
                    <a:pt x="2768980" y="1266901"/>
                  </a:lnTo>
                  <a:lnTo>
                    <a:pt x="212217" y="1266901"/>
                  </a:lnTo>
                  <a:lnTo>
                    <a:pt x="163575" y="1261325"/>
                  </a:lnTo>
                  <a:lnTo>
                    <a:pt x="118872" y="1245438"/>
                  </a:lnTo>
                  <a:lnTo>
                    <a:pt x="79501" y="1220520"/>
                  </a:lnTo>
                  <a:lnTo>
                    <a:pt x="46609" y="1187805"/>
                  </a:lnTo>
                  <a:lnTo>
                    <a:pt x="21462" y="1148600"/>
                  </a:lnTo>
                  <a:lnTo>
                    <a:pt x="5587" y="1104150"/>
                  </a:lnTo>
                  <a:lnTo>
                    <a:pt x="0" y="1055738"/>
                  </a:lnTo>
                  <a:lnTo>
                    <a:pt x="0" y="211074"/>
                  </a:lnTo>
                  <a:close/>
                </a:path>
              </a:pathLst>
            </a:custGeom>
            <a:noFill/>
            <a:ln w="12699">
              <a:solidFill>
                <a:srgbClr val="794444"/>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73" name="object 5"/>
          <p:cNvSpPr/>
          <p:nvPr/>
        </p:nvSpPr>
        <p:spPr>
          <a:xfrm>
            <a:off x="4438800" y="4642200"/>
            <a:ext cx="2664000" cy="1304640"/>
          </a:xfrm>
          <a:prstGeom prst="rect">
            <a:avLst/>
          </a:prstGeom>
          <a:noFill/>
          <a:ln w="0">
            <a:noFill/>
          </a:ln>
        </p:spPr>
        <p:style>
          <a:lnRef idx="0">
            <a:scrgbClr r="0" g="0" b="0"/>
          </a:lnRef>
          <a:fillRef idx="0">
            <a:scrgbClr r="0" g="0" b="0"/>
          </a:fillRef>
          <a:effectRef idx="0">
            <a:scrgbClr r="0" g="0" b="0"/>
          </a:effectRef>
          <a:fontRef idx="minor"/>
        </p:style>
        <p:txBody>
          <a:bodyPr lIns="0" tIns="68040" rIns="0" bIns="0" anchor="t">
            <a:spAutoFit/>
          </a:bodyPr>
          <a:lstStyle/>
          <a:p>
            <a:pPr algn="ctr" defTabSz="914400">
              <a:lnSpc>
                <a:spcPct val="100000"/>
              </a:lnSpc>
              <a:spcBef>
                <a:spcPts val="536"/>
              </a:spcBef>
            </a:pPr>
            <a:r>
              <a:rPr lang="en-GB" sz="2400" b="1" strike="noStrike" spc="-1">
                <a:solidFill>
                  <a:srgbClr val="000000"/>
                </a:solidFill>
                <a:latin typeface="Arial"/>
              </a:rPr>
              <a:t>20</a:t>
            </a:r>
            <a:r>
              <a:rPr lang="en-GB" sz="2400" b="1" strike="noStrike" spc="-35">
                <a:solidFill>
                  <a:srgbClr val="000000"/>
                </a:solidFill>
                <a:latin typeface="Arial"/>
              </a:rPr>
              <a:t> </a:t>
            </a:r>
            <a:r>
              <a:rPr lang="en-GB" sz="2400" b="1" strike="noStrike" spc="-1">
                <a:solidFill>
                  <a:srgbClr val="000000"/>
                </a:solidFill>
                <a:latin typeface="Arial"/>
              </a:rPr>
              <a:t>CFU</a:t>
            </a:r>
            <a:r>
              <a:rPr lang="en-GB" sz="2400" b="1" strike="noStrike" spc="-32">
                <a:solidFill>
                  <a:srgbClr val="000000"/>
                </a:solidFill>
                <a:latin typeface="Arial"/>
              </a:rPr>
              <a:t> </a:t>
            </a:r>
            <a:r>
              <a:rPr lang="en-GB" sz="2400" b="1" strike="noStrike" spc="-1">
                <a:solidFill>
                  <a:srgbClr val="000000"/>
                </a:solidFill>
                <a:latin typeface="Arial"/>
              </a:rPr>
              <a:t>di</a:t>
            </a:r>
            <a:r>
              <a:rPr lang="en-GB" sz="2400" b="1" strike="noStrike" spc="-46">
                <a:solidFill>
                  <a:srgbClr val="000000"/>
                </a:solidFill>
                <a:latin typeface="Arial"/>
              </a:rPr>
              <a:t> </a:t>
            </a:r>
            <a:r>
              <a:rPr lang="en-GB" sz="2400" b="1" strike="noStrike" spc="-26">
                <a:solidFill>
                  <a:srgbClr val="000000"/>
                </a:solidFill>
                <a:latin typeface="Arial"/>
              </a:rPr>
              <a:t>TPV</a:t>
            </a:r>
            <a:endParaRPr lang="en-GB" sz="2400" b="0" strike="noStrike" spc="-1">
              <a:solidFill>
                <a:srgbClr val="000000"/>
              </a:solidFill>
              <a:latin typeface="Arial"/>
            </a:endParaRPr>
          </a:p>
          <a:p>
            <a:pPr marL="12600" algn="ctr" defTabSz="914400">
              <a:lnSpc>
                <a:spcPts val="3430"/>
              </a:lnSpc>
            </a:pPr>
            <a:r>
              <a:rPr lang="en-GB" sz="2400" b="1" strike="noStrike" spc="-1">
                <a:solidFill>
                  <a:srgbClr val="000000"/>
                </a:solidFill>
                <a:latin typeface="Arial"/>
              </a:rPr>
              <a:t>interno</a:t>
            </a:r>
            <a:r>
              <a:rPr lang="en-GB" sz="2400" b="1" strike="noStrike" spc="-32">
                <a:solidFill>
                  <a:srgbClr val="000000"/>
                </a:solidFill>
                <a:latin typeface="Arial"/>
              </a:rPr>
              <a:t> </a:t>
            </a:r>
            <a:r>
              <a:rPr lang="en-GB" sz="2400" b="1" strike="noStrike" spc="-1">
                <a:solidFill>
                  <a:srgbClr val="000000"/>
                </a:solidFill>
                <a:latin typeface="Arial"/>
              </a:rPr>
              <a:t>al</a:t>
            </a:r>
            <a:r>
              <a:rPr lang="en-GB" sz="2400" b="1" strike="noStrike" spc="-41">
                <a:solidFill>
                  <a:srgbClr val="000000"/>
                </a:solidFill>
                <a:latin typeface="Arial"/>
              </a:rPr>
              <a:t> </a:t>
            </a:r>
            <a:r>
              <a:rPr lang="en-GB" sz="2400" b="1" strike="noStrike" spc="-1">
                <a:solidFill>
                  <a:srgbClr val="000000"/>
                </a:solidFill>
                <a:latin typeface="Arial"/>
              </a:rPr>
              <a:t>corso</a:t>
            </a:r>
            <a:r>
              <a:rPr lang="en-GB" sz="2400" b="1" strike="noStrike" spc="-35">
                <a:solidFill>
                  <a:srgbClr val="000000"/>
                </a:solidFill>
                <a:latin typeface="Arial"/>
              </a:rPr>
              <a:t> </a:t>
            </a:r>
            <a:r>
              <a:rPr lang="en-GB" sz="2400" b="1" strike="noStrike" spc="-26">
                <a:solidFill>
                  <a:srgbClr val="000000"/>
                </a:solidFill>
                <a:latin typeface="Arial"/>
              </a:rPr>
              <a:t>di </a:t>
            </a:r>
            <a:r>
              <a:rPr lang="en-GB" sz="2400" b="1" strike="noStrike" spc="-1">
                <a:solidFill>
                  <a:srgbClr val="000000"/>
                </a:solidFill>
                <a:latin typeface="Arial"/>
              </a:rPr>
              <a:t>studio</a:t>
            </a:r>
            <a:r>
              <a:rPr lang="en-GB" sz="2400" b="1" strike="noStrike" spc="-26">
                <a:solidFill>
                  <a:srgbClr val="000000"/>
                </a:solidFill>
                <a:latin typeface="Arial"/>
              </a:rPr>
              <a:t> </a:t>
            </a:r>
            <a:r>
              <a:rPr lang="en-GB" sz="2400" b="1" strike="noStrike" spc="-21">
                <a:solidFill>
                  <a:srgbClr val="000000"/>
                </a:solidFill>
                <a:latin typeface="Arial"/>
              </a:rPr>
              <a:t>LM51</a:t>
            </a:r>
            <a:endParaRPr lang="en-GB" sz="2400" b="0" strike="noStrike" spc="-1">
              <a:solidFill>
                <a:srgbClr val="000000"/>
              </a:solidFill>
              <a:latin typeface="Arial"/>
            </a:endParaRPr>
          </a:p>
        </p:txBody>
      </p:sp>
      <p:grpSp>
        <p:nvGrpSpPr>
          <p:cNvPr id="74" name="object 6"/>
          <p:cNvGrpSpPr/>
          <p:nvPr/>
        </p:nvGrpSpPr>
        <p:grpSpPr>
          <a:xfrm>
            <a:off x="8286840" y="4200840"/>
            <a:ext cx="2689920" cy="1718640"/>
            <a:chOff x="8286840" y="4200840"/>
            <a:chExt cx="2689920" cy="1718640"/>
          </a:xfrm>
        </p:grpSpPr>
        <p:sp>
          <p:nvSpPr>
            <p:cNvPr id="75" name="object 7"/>
            <p:cNvSpPr/>
            <p:nvPr/>
          </p:nvSpPr>
          <p:spPr>
            <a:xfrm>
              <a:off x="8286840" y="4200840"/>
              <a:ext cx="2684880" cy="1713600"/>
            </a:xfrm>
            <a:custGeom>
              <a:avLst/>
              <a:gdLst>
                <a:gd name="textAreaLeft" fmla="*/ 0 w 2684880"/>
                <a:gd name="textAreaRight" fmla="*/ 2685960 w 2684880"/>
                <a:gd name="textAreaTop" fmla="*/ 0 h 1713600"/>
                <a:gd name="textAreaBottom" fmla="*/ 1714680 h 1713600"/>
              </a:gdLst>
              <a:ahLst/>
              <a:cxnLst/>
              <a:rect l="textAreaLeft" t="textAreaTop" r="textAreaRight" b="textAreaBottom"/>
              <a:pathLst>
                <a:path w="2686050" h="1714500">
                  <a:moveTo>
                    <a:pt x="2399919" y="0"/>
                  </a:moveTo>
                  <a:lnTo>
                    <a:pt x="286003" y="0"/>
                  </a:lnTo>
                  <a:lnTo>
                    <a:pt x="239649" y="3683"/>
                  </a:lnTo>
                  <a:lnTo>
                    <a:pt x="195579" y="14605"/>
                  </a:lnTo>
                  <a:lnTo>
                    <a:pt x="154558" y="31877"/>
                  </a:lnTo>
                  <a:lnTo>
                    <a:pt x="117094" y="55118"/>
                  </a:lnTo>
                  <a:lnTo>
                    <a:pt x="83820" y="83693"/>
                  </a:lnTo>
                  <a:lnTo>
                    <a:pt x="55245" y="116967"/>
                  </a:lnTo>
                  <a:lnTo>
                    <a:pt x="31876" y="154432"/>
                  </a:lnTo>
                  <a:lnTo>
                    <a:pt x="14604" y="195326"/>
                  </a:lnTo>
                  <a:lnTo>
                    <a:pt x="3682" y="239395"/>
                  </a:lnTo>
                  <a:lnTo>
                    <a:pt x="0" y="285623"/>
                  </a:lnTo>
                  <a:lnTo>
                    <a:pt x="0" y="1428343"/>
                  </a:lnTo>
                  <a:lnTo>
                    <a:pt x="3682" y="1474673"/>
                  </a:lnTo>
                  <a:lnTo>
                    <a:pt x="14604" y="1518627"/>
                  </a:lnTo>
                  <a:lnTo>
                    <a:pt x="31876" y="1559623"/>
                  </a:lnTo>
                  <a:lnTo>
                    <a:pt x="55245" y="1597050"/>
                  </a:lnTo>
                  <a:lnTo>
                    <a:pt x="83820" y="1630337"/>
                  </a:lnTo>
                  <a:lnTo>
                    <a:pt x="117094" y="1658899"/>
                  </a:lnTo>
                  <a:lnTo>
                    <a:pt x="154558" y="1682127"/>
                  </a:lnTo>
                  <a:lnTo>
                    <a:pt x="195579" y="1699450"/>
                  </a:lnTo>
                  <a:lnTo>
                    <a:pt x="239649" y="1710270"/>
                  </a:lnTo>
                  <a:lnTo>
                    <a:pt x="286003" y="1714017"/>
                  </a:lnTo>
                  <a:lnTo>
                    <a:pt x="2399919" y="1714017"/>
                  </a:lnTo>
                  <a:lnTo>
                    <a:pt x="2446274" y="1710270"/>
                  </a:lnTo>
                  <a:lnTo>
                    <a:pt x="2490343" y="1699450"/>
                  </a:lnTo>
                  <a:lnTo>
                    <a:pt x="2531364" y="1682127"/>
                  </a:lnTo>
                  <a:lnTo>
                    <a:pt x="2568829" y="1658899"/>
                  </a:lnTo>
                  <a:lnTo>
                    <a:pt x="2602103" y="1630337"/>
                  </a:lnTo>
                  <a:lnTo>
                    <a:pt x="2630678" y="1597050"/>
                  </a:lnTo>
                  <a:lnTo>
                    <a:pt x="2653919" y="1559623"/>
                  </a:lnTo>
                  <a:lnTo>
                    <a:pt x="2671318" y="1518627"/>
                  </a:lnTo>
                  <a:lnTo>
                    <a:pt x="2682113" y="1474673"/>
                  </a:lnTo>
                  <a:lnTo>
                    <a:pt x="2685923" y="1428343"/>
                  </a:lnTo>
                  <a:lnTo>
                    <a:pt x="2685923" y="285623"/>
                  </a:lnTo>
                  <a:lnTo>
                    <a:pt x="2682113" y="239395"/>
                  </a:lnTo>
                  <a:lnTo>
                    <a:pt x="2671318" y="195326"/>
                  </a:lnTo>
                  <a:lnTo>
                    <a:pt x="2653919" y="154432"/>
                  </a:lnTo>
                  <a:lnTo>
                    <a:pt x="2630678" y="116967"/>
                  </a:lnTo>
                  <a:lnTo>
                    <a:pt x="2602103" y="83693"/>
                  </a:lnTo>
                  <a:lnTo>
                    <a:pt x="2568829" y="55118"/>
                  </a:lnTo>
                  <a:lnTo>
                    <a:pt x="2531364" y="31877"/>
                  </a:lnTo>
                  <a:lnTo>
                    <a:pt x="2490343" y="14605"/>
                  </a:lnTo>
                  <a:lnTo>
                    <a:pt x="2446274" y="3683"/>
                  </a:lnTo>
                  <a:lnTo>
                    <a:pt x="2399919" y="0"/>
                  </a:lnTo>
                  <a:close/>
                </a:path>
              </a:pathLst>
            </a:custGeom>
            <a:solidFill>
              <a:srgbClr val="D9BBB7"/>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76" name="object 8"/>
            <p:cNvSpPr/>
            <p:nvPr/>
          </p:nvSpPr>
          <p:spPr>
            <a:xfrm>
              <a:off x="8291880" y="4205880"/>
              <a:ext cx="2684880" cy="1713600"/>
            </a:xfrm>
            <a:custGeom>
              <a:avLst/>
              <a:gdLst>
                <a:gd name="textAreaLeft" fmla="*/ 0 w 2684880"/>
                <a:gd name="textAreaRight" fmla="*/ 2685960 w 2684880"/>
                <a:gd name="textAreaTop" fmla="*/ 0 h 1713600"/>
                <a:gd name="textAreaBottom" fmla="*/ 1714680 h 1713600"/>
              </a:gdLst>
              <a:ahLst/>
              <a:cxnLst/>
              <a:rect l="textAreaLeft" t="textAreaTop" r="textAreaRight" b="textAreaBottom"/>
              <a:pathLst>
                <a:path w="2686050" h="1714500">
                  <a:moveTo>
                    <a:pt x="0" y="285623"/>
                  </a:moveTo>
                  <a:lnTo>
                    <a:pt x="3682" y="239268"/>
                  </a:lnTo>
                  <a:lnTo>
                    <a:pt x="14477" y="195326"/>
                  </a:lnTo>
                  <a:lnTo>
                    <a:pt x="31876" y="154305"/>
                  </a:lnTo>
                  <a:lnTo>
                    <a:pt x="55118" y="116840"/>
                  </a:lnTo>
                  <a:lnTo>
                    <a:pt x="83693" y="83566"/>
                  </a:lnTo>
                  <a:lnTo>
                    <a:pt x="117094" y="55118"/>
                  </a:lnTo>
                  <a:lnTo>
                    <a:pt x="154558" y="31877"/>
                  </a:lnTo>
                  <a:lnTo>
                    <a:pt x="195579" y="14478"/>
                  </a:lnTo>
                  <a:lnTo>
                    <a:pt x="239522" y="3683"/>
                  </a:lnTo>
                  <a:lnTo>
                    <a:pt x="286003" y="0"/>
                  </a:lnTo>
                  <a:lnTo>
                    <a:pt x="2399792" y="0"/>
                  </a:lnTo>
                  <a:lnTo>
                    <a:pt x="2446274" y="3683"/>
                  </a:lnTo>
                  <a:lnTo>
                    <a:pt x="2490216" y="14478"/>
                  </a:lnTo>
                  <a:lnTo>
                    <a:pt x="2531237" y="31877"/>
                  </a:lnTo>
                  <a:lnTo>
                    <a:pt x="2568702" y="55118"/>
                  </a:lnTo>
                  <a:lnTo>
                    <a:pt x="2602103" y="83566"/>
                  </a:lnTo>
                  <a:lnTo>
                    <a:pt x="2630678" y="116840"/>
                  </a:lnTo>
                  <a:lnTo>
                    <a:pt x="2653919" y="154305"/>
                  </a:lnTo>
                  <a:lnTo>
                    <a:pt x="2671318" y="195326"/>
                  </a:lnTo>
                  <a:lnTo>
                    <a:pt x="2682113" y="239268"/>
                  </a:lnTo>
                  <a:lnTo>
                    <a:pt x="2685796" y="285623"/>
                  </a:lnTo>
                  <a:lnTo>
                    <a:pt x="2685796" y="1428280"/>
                  </a:lnTo>
                  <a:lnTo>
                    <a:pt x="2682113" y="1474609"/>
                  </a:lnTo>
                  <a:lnTo>
                    <a:pt x="2671318" y="1518564"/>
                  </a:lnTo>
                  <a:lnTo>
                    <a:pt x="2653919" y="1559560"/>
                  </a:lnTo>
                  <a:lnTo>
                    <a:pt x="2630678" y="1596986"/>
                  </a:lnTo>
                  <a:lnTo>
                    <a:pt x="2602103" y="1630273"/>
                  </a:lnTo>
                  <a:lnTo>
                    <a:pt x="2568702" y="1658835"/>
                  </a:lnTo>
                  <a:lnTo>
                    <a:pt x="2531237" y="1682064"/>
                  </a:lnTo>
                  <a:lnTo>
                    <a:pt x="2490216" y="1699387"/>
                  </a:lnTo>
                  <a:lnTo>
                    <a:pt x="2446274" y="1710207"/>
                  </a:lnTo>
                  <a:lnTo>
                    <a:pt x="2399792" y="1713953"/>
                  </a:lnTo>
                  <a:lnTo>
                    <a:pt x="286003" y="1713953"/>
                  </a:lnTo>
                  <a:lnTo>
                    <a:pt x="239522" y="1710207"/>
                  </a:lnTo>
                  <a:lnTo>
                    <a:pt x="195579" y="1699387"/>
                  </a:lnTo>
                  <a:lnTo>
                    <a:pt x="154558" y="1682064"/>
                  </a:lnTo>
                  <a:lnTo>
                    <a:pt x="117094" y="1658835"/>
                  </a:lnTo>
                  <a:lnTo>
                    <a:pt x="83693" y="1630273"/>
                  </a:lnTo>
                  <a:lnTo>
                    <a:pt x="55118" y="1596986"/>
                  </a:lnTo>
                  <a:lnTo>
                    <a:pt x="31876" y="1559560"/>
                  </a:lnTo>
                  <a:lnTo>
                    <a:pt x="14477" y="1518564"/>
                  </a:lnTo>
                  <a:lnTo>
                    <a:pt x="3682" y="1474609"/>
                  </a:lnTo>
                  <a:lnTo>
                    <a:pt x="0" y="1428280"/>
                  </a:lnTo>
                  <a:lnTo>
                    <a:pt x="0" y="285623"/>
                  </a:lnTo>
                  <a:close/>
                </a:path>
              </a:pathLst>
            </a:custGeom>
            <a:noFill/>
            <a:ln w="12700">
              <a:solidFill>
                <a:srgbClr val="794444"/>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77" name="object 9"/>
          <p:cNvSpPr/>
          <p:nvPr/>
        </p:nvSpPr>
        <p:spPr>
          <a:xfrm>
            <a:off x="8526240" y="4264920"/>
            <a:ext cx="2241720" cy="153648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240" indent="6480" algn="ctr" defTabSz="914400">
              <a:lnSpc>
                <a:spcPct val="100000"/>
              </a:lnSpc>
              <a:spcBef>
                <a:spcPts val="96"/>
              </a:spcBef>
              <a:tabLst>
                <a:tab pos="0" algn="l"/>
              </a:tabLst>
            </a:pPr>
            <a:r>
              <a:rPr lang="en-GB" sz="2000" b="1" strike="noStrike" spc="-1">
                <a:solidFill>
                  <a:srgbClr val="000000"/>
                </a:solidFill>
                <a:latin typeface="Arial"/>
              </a:rPr>
              <a:t>presso</a:t>
            </a:r>
            <a:r>
              <a:rPr lang="en-GB" sz="2000" b="1" strike="noStrike" spc="-60">
                <a:solidFill>
                  <a:srgbClr val="000000"/>
                </a:solidFill>
                <a:latin typeface="Arial"/>
              </a:rPr>
              <a:t> </a:t>
            </a:r>
            <a:r>
              <a:rPr lang="en-GB" sz="2000" b="1" strike="noStrike" spc="-12">
                <a:solidFill>
                  <a:srgbClr val="000000"/>
                </a:solidFill>
                <a:latin typeface="Arial"/>
              </a:rPr>
              <a:t>qualificati </a:t>
            </a:r>
            <a:r>
              <a:rPr lang="en-GB" sz="2000" b="1" strike="noStrike" spc="-1">
                <a:solidFill>
                  <a:srgbClr val="000000"/>
                </a:solidFill>
                <a:latin typeface="Arial"/>
              </a:rPr>
              <a:t>enti</a:t>
            </a:r>
            <a:r>
              <a:rPr lang="en-GB" sz="2000" b="1" strike="noStrike" spc="-12">
                <a:solidFill>
                  <a:srgbClr val="000000"/>
                </a:solidFill>
                <a:latin typeface="Arial"/>
              </a:rPr>
              <a:t> esterni </a:t>
            </a:r>
            <a:r>
              <a:rPr lang="en-GB" sz="2000" b="1" strike="noStrike" spc="-1">
                <a:solidFill>
                  <a:srgbClr val="000000"/>
                </a:solidFill>
                <a:latin typeface="Arial"/>
              </a:rPr>
              <a:t>accreditati</a:t>
            </a:r>
            <a:r>
              <a:rPr lang="en-GB" sz="2000" b="1" strike="noStrike" spc="-60">
                <a:solidFill>
                  <a:srgbClr val="000000"/>
                </a:solidFill>
                <a:latin typeface="Arial"/>
              </a:rPr>
              <a:t> </a:t>
            </a:r>
            <a:r>
              <a:rPr lang="en-GB" sz="2000" b="1" strike="noStrike" spc="-1">
                <a:solidFill>
                  <a:srgbClr val="000000"/>
                </a:solidFill>
                <a:latin typeface="Arial"/>
              </a:rPr>
              <a:t>OPL</a:t>
            </a:r>
            <a:r>
              <a:rPr lang="en-GB" sz="2000" b="1" strike="noStrike" spc="-52">
                <a:solidFill>
                  <a:srgbClr val="000000"/>
                </a:solidFill>
                <a:latin typeface="Arial"/>
              </a:rPr>
              <a:t> e </a:t>
            </a:r>
            <a:r>
              <a:rPr lang="en-GB" sz="2000" b="1" strike="noStrike" spc="-1">
                <a:solidFill>
                  <a:srgbClr val="000000"/>
                </a:solidFill>
                <a:latin typeface="Arial"/>
              </a:rPr>
              <a:t>convenzionati</a:t>
            </a:r>
            <a:r>
              <a:rPr lang="en-GB" sz="2000" b="1" strike="noStrike" spc="-97">
                <a:solidFill>
                  <a:srgbClr val="000000"/>
                </a:solidFill>
                <a:latin typeface="Arial"/>
              </a:rPr>
              <a:t> </a:t>
            </a:r>
            <a:r>
              <a:rPr lang="en-GB" sz="2000" b="1" strike="noStrike" spc="-26">
                <a:solidFill>
                  <a:srgbClr val="000000"/>
                </a:solidFill>
                <a:latin typeface="Arial"/>
              </a:rPr>
              <a:t>con </a:t>
            </a:r>
            <a:r>
              <a:rPr lang="en-GB" sz="2000" b="1" strike="noStrike" spc="-12">
                <a:solidFill>
                  <a:srgbClr val="000000"/>
                </a:solidFill>
                <a:latin typeface="Arial"/>
              </a:rPr>
              <a:t>l’Ateneo</a:t>
            </a:r>
            <a:endParaRPr lang="en-GB" sz="2000" b="0" strike="noStrike" spc="-1">
              <a:solidFill>
                <a:srgbClr val="000000"/>
              </a:solidFill>
              <a:latin typeface="Arial"/>
            </a:endParaRPr>
          </a:p>
        </p:txBody>
      </p:sp>
      <p:grpSp>
        <p:nvGrpSpPr>
          <p:cNvPr id="78" name="object 10"/>
          <p:cNvGrpSpPr/>
          <p:nvPr/>
        </p:nvGrpSpPr>
        <p:grpSpPr>
          <a:xfrm>
            <a:off x="4296240" y="2657880"/>
            <a:ext cx="2984760" cy="1280160"/>
            <a:chOff x="4296240" y="2657880"/>
            <a:chExt cx="2984760" cy="1280160"/>
          </a:xfrm>
        </p:grpSpPr>
        <p:sp>
          <p:nvSpPr>
            <p:cNvPr id="79" name="object 11"/>
            <p:cNvSpPr/>
            <p:nvPr/>
          </p:nvSpPr>
          <p:spPr>
            <a:xfrm>
              <a:off x="4296240" y="2657880"/>
              <a:ext cx="2979720" cy="1275120"/>
            </a:xfrm>
            <a:custGeom>
              <a:avLst/>
              <a:gdLst>
                <a:gd name="textAreaLeft" fmla="*/ 0 w 2979720"/>
                <a:gd name="textAreaRight" fmla="*/ 2980800 w 2979720"/>
                <a:gd name="textAreaTop" fmla="*/ 0 h 1275120"/>
                <a:gd name="textAreaBottom" fmla="*/ 1276200 h 1275120"/>
              </a:gdLst>
              <a:ahLst/>
              <a:cxnLst/>
              <a:rect l="textAreaLeft" t="textAreaTop" r="textAreaRight" b="textAreaBottom"/>
              <a:pathLst>
                <a:path w="2980690" h="1276350">
                  <a:moveTo>
                    <a:pt x="2768346" y="0"/>
                  </a:moveTo>
                  <a:lnTo>
                    <a:pt x="212217" y="0"/>
                  </a:lnTo>
                  <a:lnTo>
                    <a:pt x="163576" y="5588"/>
                  </a:lnTo>
                  <a:lnTo>
                    <a:pt x="118872" y="21590"/>
                  </a:lnTo>
                  <a:lnTo>
                    <a:pt x="79502" y="46736"/>
                  </a:lnTo>
                  <a:lnTo>
                    <a:pt x="46609" y="79629"/>
                  </a:lnTo>
                  <a:lnTo>
                    <a:pt x="21590" y="119126"/>
                  </a:lnTo>
                  <a:lnTo>
                    <a:pt x="5588" y="163957"/>
                  </a:lnTo>
                  <a:lnTo>
                    <a:pt x="0" y="212725"/>
                  </a:lnTo>
                  <a:lnTo>
                    <a:pt x="0" y="1063371"/>
                  </a:lnTo>
                  <a:lnTo>
                    <a:pt x="5588" y="1112139"/>
                  </a:lnTo>
                  <a:lnTo>
                    <a:pt x="21590" y="1156970"/>
                  </a:lnTo>
                  <a:lnTo>
                    <a:pt x="46609" y="1196467"/>
                  </a:lnTo>
                  <a:lnTo>
                    <a:pt x="79502" y="1229360"/>
                  </a:lnTo>
                  <a:lnTo>
                    <a:pt x="118872" y="1254506"/>
                  </a:lnTo>
                  <a:lnTo>
                    <a:pt x="163576" y="1270508"/>
                  </a:lnTo>
                  <a:lnTo>
                    <a:pt x="212217" y="1276096"/>
                  </a:lnTo>
                  <a:lnTo>
                    <a:pt x="2768346" y="1276096"/>
                  </a:lnTo>
                  <a:lnTo>
                    <a:pt x="2816987" y="1270508"/>
                  </a:lnTo>
                  <a:lnTo>
                    <a:pt x="2861691" y="1254506"/>
                  </a:lnTo>
                  <a:lnTo>
                    <a:pt x="2901061" y="1229360"/>
                  </a:lnTo>
                  <a:lnTo>
                    <a:pt x="2933954" y="1196467"/>
                  </a:lnTo>
                  <a:lnTo>
                    <a:pt x="2958973" y="1156970"/>
                  </a:lnTo>
                  <a:lnTo>
                    <a:pt x="2974975" y="1112139"/>
                  </a:lnTo>
                  <a:lnTo>
                    <a:pt x="2980563" y="1063371"/>
                  </a:lnTo>
                  <a:lnTo>
                    <a:pt x="2980563" y="212725"/>
                  </a:lnTo>
                  <a:lnTo>
                    <a:pt x="2974975" y="163957"/>
                  </a:lnTo>
                  <a:lnTo>
                    <a:pt x="2958973" y="119126"/>
                  </a:lnTo>
                  <a:lnTo>
                    <a:pt x="2933954" y="79629"/>
                  </a:lnTo>
                  <a:lnTo>
                    <a:pt x="2901061" y="46736"/>
                  </a:lnTo>
                  <a:lnTo>
                    <a:pt x="2861691" y="21590"/>
                  </a:lnTo>
                  <a:lnTo>
                    <a:pt x="2816987" y="5588"/>
                  </a:lnTo>
                  <a:lnTo>
                    <a:pt x="2768346" y="0"/>
                  </a:lnTo>
                  <a:close/>
                </a:path>
              </a:pathLst>
            </a:custGeom>
            <a:solidFill>
              <a:srgbClr val="A65E5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80" name="object 12"/>
            <p:cNvSpPr/>
            <p:nvPr/>
          </p:nvSpPr>
          <p:spPr>
            <a:xfrm>
              <a:off x="4301280" y="2662920"/>
              <a:ext cx="2979720" cy="1275120"/>
            </a:xfrm>
            <a:custGeom>
              <a:avLst/>
              <a:gdLst>
                <a:gd name="textAreaLeft" fmla="*/ 0 w 2979720"/>
                <a:gd name="textAreaRight" fmla="*/ 2980800 w 2979720"/>
                <a:gd name="textAreaTop" fmla="*/ 0 h 1275120"/>
                <a:gd name="textAreaBottom" fmla="*/ 1276200 h 1275120"/>
              </a:gdLst>
              <a:ahLst/>
              <a:cxnLst/>
              <a:rect l="textAreaLeft" t="textAreaTop" r="textAreaRight" b="textAreaBottom"/>
              <a:pathLst>
                <a:path w="2980690" h="1276350">
                  <a:moveTo>
                    <a:pt x="0" y="212598"/>
                  </a:moveTo>
                  <a:lnTo>
                    <a:pt x="5587" y="163829"/>
                  </a:lnTo>
                  <a:lnTo>
                    <a:pt x="21462" y="119125"/>
                  </a:lnTo>
                  <a:lnTo>
                    <a:pt x="46608" y="79628"/>
                  </a:lnTo>
                  <a:lnTo>
                    <a:pt x="79501" y="46608"/>
                  </a:lnTo>
                  <a:lnTo>
                    <a:pt x="118871" y="21589"/>
                  </a:lnTo>
                  <a:lnTo>
                    <a:pt x="163575" y="5587"/>
                  </a:lnTo>
                  <a:lnTo>
                    <a:pt x="212216" y="0"/>
                  </a:lnTo>
                  <a:lnTo>
                    <a:pt x="2768218" y="0"/>
                  </a:lnTo>
                  <a:lnTo>
                    <a:pt x="2816987" y="5587"/>
                  </a:lnTo>
                  <a:lnTo>
                    <a:pt x="2861564" y="21589"/>
                  </a:lnTo>
                  <a:lnTo>
                    <a:pt x="2901061" y="46608"/>
                  </a:lnTo>
                  <a:lnTo>
                    <a:pt x="2933954" y="79628"/>
                  </a:lnTo>
                  <a:lnTo>
                    <a:pt x="2958972" y="119125"/>
                  </a:lnTo>
                  <a:lnTo>
                    <a:pt x="2974974" y="163829"/>
                  </a:lnTo>
                  <a:lnTo>
                    <a:pt x="2980563" y="212598"/>
                  </a:lnTo>
                  <a:lnTo>
                    <a:pt x="2980563" y="1063370"/>
                  </a:lnTo>
                  <a:lnTo>
                    <a:pt x="2974974" y="1112139"/>
                  </a:lnTo>
                  <a:lnTo>
                    <a:pt x="2958972" y="1156842"/>
                  </a:lnTo>
                  <a:lnTo>
                    <a:pt x="2933954" y="1196339"/>
                  </a:lnTo>
                  <a:lnTo>
                    <a:pt x="2901061" y="1229359"/>
                  </a:lnTo>
                  <a:lnTo>
                    <a:pt x="2861564" y="1254378"/>
                  </a:lnTo>
                  <a:lnTo>
                    <a:pt x="2816987" y="1270380"/>
                  </a:lnTo>
                  <a:lnTo>
                    <a:pt x="2768218" y="1276095"/>
                  </a:lnTo>
                  <a:lnTo>
                    <a:pt x="212216" y="1276095"/>
                  </a:lnTo>
                  <a:lnTo>
                    <a:pt x="163575" y="1270380"/>
                  </a:lnTo>
                  <a:lnTo>
                    <a:pt x="118871" y="1254378"/>
                  </a:lnTo>
                  <a:lnTo>
                    <a:pt x="79501" y="1229359"/>
                  </a:lnTo>
                  <a:lnTo>
                    <a:pt x="46608" y="1196339"/>
                  </a:lnTo>
                  <a:lnTo>
                    <a:pt x="21462" y="1156842"/>
                  </a:lnTo>
                  <a:lnTo>
                    <a:pt x="5587" y="1112139"/>
                  </a:lnTo>
                  <a:lnTo>
                    <a:pt x="0" y="1063370"/>
                  </a:lnTo>
                  <a:lnTo>
                    <a:pt x="0" y="212598"/>
                  </a:lnTo>
                  <a:close/>
                </a:path>
              </a:pathLst>
            </a:custGeom>
            <a:noFill/>
            <a:ln w="12700">
              <a:solidFill>
                <a:srgbClr val="794444"/>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81" name="object 13"/>
          <p:cNvSpPr/>
          <p:nvPr/>
        </p:nvSpPr>
        <p:spPr>
          <a:xfrm>
            <a:off x="4600800" y="2707200"/>
            <a:ext cx="2394720" cy="11095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defTabSz="914400">
              <a:lnSpc>
                <a:spcPct val="100000"/>
              </a:lnSpc>
              <a:spcBef>
                <a:spcPts val="99"/>
              </a:spcBef>
            </a:pPr>
            <a:r>
              <a:rPr lang="en-GB" sz="2400" b="1" strike="noStrike" spc="-1">
                <a:solidFill>
                  <a:srgbClr val="FFFFFF"/>
                </a:solidFill>
                <a:latin typeface="Arial"/>
              </a:rPr>
              <a:t>10</a:t>
            </a:r>
            <a:r>
              <a:rPr lang="en-GB" sz="2400" b="1" strike="noStrike" spc="-52">
                <a:solidFill>
                  <a:srgbClr val="FFFFFF"/>
                </a:solidFill>
                <a:latin typeface="Arial"/>
              </a:rPr>
              <a:t> </a:t>
            </a:r>
            <a:r>
              <a:rPr lang="en-GB" sz="2400" b="1" strike="noStrike" spc="-1">
                <a:solidFill>
                  <a:srgbClr val="FFFFFF"/>
                </a:solidFill>
                <a:latin typeface="Arial"/>
              </a:rPr>
              <a:t>CFU</a:t>
            </a:r>
            <a:r>
              <a:rPr lang="en-GB" sz="2400" b="1" strike="noStrike" spc="-46">
                <a:solidFill>
                  <a:srgbClr val="FFFFFF"/>
                </a:solidFill>
                <a:latin typeface="Arial"/>
              </a:rPr>
              <a:t> </a:t>
            </a:r>
            <a:r>
              <a:rPr lang="en-GB" sz="2400" b="1" strike="noStrike" spc="-12">
                <a:solidFill>
                  <a:srgbClr val="FFFFFF"/>
                </a:solidFill>
                <a:latin typeface="Arial"/>
              </a:rPr>
              <a:t>acquisiti </a:t>
            </a:r>
            <a:r>
              <a:rPr lang="en-GB" sz="2400" b="1" strike="noStrike" spc="-1">
                <a:solidFill>
                  <a:srgbClr val="FFFFFF"/>
                </a:solidFill>
                <a:latin typeface="Arial"/>
              </a:rPr>
              <a:t>durante</a:t>
            </a:r>
            <a:r>
              <a:rPr lang="en-GB" sz="2400" b="1" strike="noStrike" spc="-21">
                <a:solidFill>
                  <a:srgbClr val="FFFFFF"/>
                </a:solidFill>
                <a:latin typeface="Arial"/>
              </a:rPr>
              <a:t> </a:t>
            </a:r>
            <a:r>
              <a:rPr lang="en-GB" sz="2400" b="1" strike="noStrike" spc="-1">
                <a:solidFill>
                  <a:srgbClr val="FFFFFF"/>
                </a:solidFill>
                <a:latin typeface="Arial"/>
              </a:rPr>
              <a:t>il</a:t>
            </a:r>
            <a:r>
              <a:rPr lang="en-GB" sz="2400" b="1" strike="noStrike" spc="-35">
                <a:solidFill>
                  <a:srgbClr val="FFFFFF"/>
                </a:solidFill>
                <a:latin typeface="Arial"/>
              </a:rPr>
              <a:t> </a:t>
            </a:r>
            <a:r>
              <a:rPr lang="en-GB" sz="2400" b="1" strike="noStrike" spc="-21">
                <a:solidFill>
                  <a:srgbClr val="FFFFFF"/>
                </a:solidFill>
                <a:latin typeface="Arial"/>
              </a:rPr>
              <a:t>corso </a:t>
            </a:r>
            <a:r>
              <a:rPr lang="en-GB" sz="2400" b="1" strike="noStrike" spc="-26">
                <a:solidFill>
                  <a:srgbClr val="FFFFFF"/>
                </a:solidFill>
                <a:latin typeface="Arial"/>
              </a:rPr>
              <a:t>L24</a:t>
            </a:r>
            <a:endParaRPr lang="en-GB" sz="2400" b="0" strike="noStrike" spc="-1">
              <a:solidFill>
                <a:srgbClr val="000000"/>
              </a:solidFill>
              <a:latin typeface="Arial"/>
            </a:endParaRPr>
          </a:p>
        </p:txBody>
      </p:sp>
      <p:grpSp>
        <p:nvGrpSpPr>
          <p:cNvPr id="82" name="object 14"/>
          <p:cNvGrpSpPr/>
          <p:nvPr/>
        </p:nvGrpSpPr>
        <p:grpSpPr>
          <a:xfrm>
            <a:off x="543240" y="3324600"/>
            <a:ext cx="2689920" cy="1727280"/>
            <a:chOff x="543240" y="3324600"/>
            <a:chExt cx="2689920" cy="1727280"/>
          </a:xfrm>
        </p:grpSpPr>
        <p:sp>
          <p:nvSpPr>
            <p:cNvPr id="83" name="object 15"/>
            <p:cNvSpPr/>
            <p:nvPr/>
          </p:nvSpPr>
          <p:spPr>
            <a:xfrm>
              <a:off x="543240" y="3324600"/>
              <a:ext cx="2684880" cy="1722240"/>
            </a:xfrm>
            <a:custGeom>
              <a:avLst/>
              <a:gdLst>
                <a:gd name="textAreaLeft" fmla="*/ 0 w 2684880"/>
                <a:gd name="textAreaRight" fmla="*/ 2685960 w 2684880"/>
                <a:gd name="textAreaTop" fmla="*/ 0 h 1722240"/>
                <a:gd name="textAreaBottom" fmla="*/ 1723320 h 1722240"/>
              </a:gdLst>
              <a:ahLst/>
              <a:cxnLst/>
              <a:rect l="textAreaLeft" t="textAreaTop" r="textAreaRight" b="textAreaBottom"/>
              <a:pathLst>
                <a:path w="2686050" h="1723389">
                  <a:moveTo>
                    <a:pt x="2685669" y="0"/>
                  </a:moveTo>
                  <a:lnTo>
                    <a:pt x="0" y="0"/>
                  </a:lnTo>
                  <a:lnTo>
                    <a:pt x="0" y="1723136"/>
                  </a:lnTo>
                  <a:lnTo>
                    <a:pt x="2399538" y="1723136"/>
                  </a:lnTo>
                  <a:lnTo>
                    <a:pt x="2685669" y="1435862"/>
                  </a:lnTo>
                  <a:lnTo>
                    <a:pt x="2685669" y="0"/>
                  </a:lnTo>
                  <a:close/>
                </a:path>
              </a:pathLst>
            </a:custGeom>
            <a:solidFill>
              <a:srgbClr val="A65E5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84" name="object 16"/>
            <p:cNvSpPr/>
            <p:nvPr/>
          </p:nvSpPr>
          <p:spPr>
            <a:xfrm>
              <a:off x="2943720" y="4762440"/>
              <a:ext cx="284760" cy="284760"/>
            </a:xfrm>
            <a:custGeom>
              <a:avLst/>
              <a:gdLst>
                <a:gd name="textAreaLeft" fmla="*/ 0 w 284760"/>
                <a:gd name="textAreaRight" fmla="*/ 285840 w 284760"/>
                <a:gd name="textAreaTop" fmla="*/ 0 h 284760"/>
                <a:gd name="textAreaBottom" fmla="*/ 285840 h 284760"/>
              </a:gdLst>
              <a:ahLst/>
              <a:cxnLst/>
              <a:rect l="textAreaLeft" t="textAreaTop" r="textAreaRight" b="textAreaBottom"/>
              <a:pathLst>
                <a:path w="285750" h="285750">
                  <a:moveTo>
                    <a:pt x="285242" y="0"/>
                  </a:moveTo>
                  <a:lnTo>
                    <a:pt x="57023" y="57023"/>
                  </a:lnTo>
                  <a:lnTo>
                    <a:pt x="0" y="285242"/>
                  </a:lnTo>
                  <a:lnTo>
                    <a:pt x="285242" y="0"/>
                  </a:lnTo>
                  <a:close/>
                </a:path>
              </a:pathLst>
            </a:custGeom>
            <a:solidFill>
              <a:srgbClr val="854A4A"/>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85" name="object 17"/>
            <p:cNvSpPr/>
            <p:nvPr/>
          </p:nvSpPr>
          <p:spPr>
            <a:xfrm>
              <a:off x="548280" y="3329640"/>
              <a:ext cx="2684880" cy="1722240"/>
            </a:xfrm>
            <a:custGeom>
              <a:avLst/>
              <a:gdLst>
                <a:gd name="textAreaLeft" fmla="*/ 0 w 2684880"/>
                <a:gd name="textAreaRight" fmla="*/ 2685960 w 2684880"/>
                <a:gd name="textAreaTop" fmla="*/ 0 h 1722240"/>
                <a:gd name="textAreaBottom" fmla="*/ 1723320 h 1722240"/>
              </a:gdLst>
              <a:ahLst/>
              <a:cxnLst/>
              <a:rect l="textAreaLeft" t="textAreaTop" r="textAreaRight" b="textAreaBottom"/>
              <a:pathLst>
                <a:path w="2686050" h="1723389">
                  <a:moveTo>
                    <a:pt x="2399411" y="1723135"/>
                  </a:moveTo>
                  <a:lnTo>
                    <a:pt x="2456688" y="1493265"/>
                  </a:lnTo>
                  <a:lnTo>
                    <a:pt x="2685668" y="1435861"/>
                  </a:lnTo>
                  <a:lnTo>
                    <a:pt x="2399411" y="1723135"/>
                  </a:lnTo>
                  <a:lnTo>
                    <a:pt x="0" y="1723135"/>
                  </a:lnTo>
                  <a:lnTo>
                    <a:pt x="0" y="0"/>
                  </a:lnTo>
                  <a:lnTo>
                    <a:pt x="2685668" y="0"/>
                  </a:lnTo>
                  <a:lnTo>
                    <a:pt x="2685668" y="1435861"/>
                  </a:lnTo>
                </a:path>
              </a:pathLst>
            </a:custGeom>
            <a:noFill/>
            <a:ln w="12700">
              <a:solidFill>
                <a:srgbClr val="794444"/>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86" name="object 18"/>
          <p:cNvSpPr/>
          <p:nvPr/>
        </p:nvSpPr>
        <p:spPr>
          <a:xfrm>
            <a:off x="910080" y="3313080"/>
            <a:ext cx="1913400" cy="1368000"/>
          </a:xfrm>
          <a:prstGeom prst="rect">
            <a:avLst/>
          </a:prstGeom>
          <a:noFill/>
          <a:ln w="0">
            <a:noFill/>
          </a:ln>
        </p:spPr>
        <p:style>
          <a:lnRef idx="0">
            <a:scrgbClr r="0" g="0" b="0"/>
          </a:lnRef>
          <a:fillRef idx="0">
            <a:scrgbClr r="0" g="0" b="0"/>
          </a:fillRef>
          <a:effectRef idx="0">
            <a:scrgbClr r="0" g="0" b="0"/>
          </a:effectRef>
          <a:fontRef idx="minor"/>
        </p:style>
        <p:txBody>
          <a:bodyPr lIns="0" tIns="3960" rIns="0" bIns="0" anchor="t">
            <a:spAutoFit/>
          </a:bodyPr>
          <a:lstStyle/>
          <a:p>
            <a:pPr marL="363960" indent="267480" defTabSz="914400">
              <a:lnSpc>
                <a:spcPct val="102000"/>
              </a:lnSpc>
              <a:spcBef>
                <a:spcPts val="31"/>
              </a:spcBef>
              <a:tabLst>
                <a:tab pos="0" algn="l"/>
              </a:tabLst>
            </a:pPr>
            <a:r>
              <a:rPr lang="en-GB" sz="2750" b="1" strike="noStrike" spc="-1">
                <a:solidFill>
                  <a:srgbClr val="FFFFFF"/>
                </a:solidFill>
                <a:latin typeface="Arial"/>
              </a:rPr>
              <a:t>TPV</a:t>
            </a:r>
            <a:r>
              <a:rPr lang="en-GB" sz="2750" b="1" strike="noStrike" spc="-55">
                <a:solidFill>
                  <a:srgbClr val="FFFFFF"/>
                </a:solidFill>
                <a:latin typeface="Arial"/>
              </a:rPr>
              <a:t> </a:t>
            </a:r>
            <a:r>
              <a:rPr lang="en-GB" sz="2750" b="1" strike="noStrike" spc="-26">
                <a:solidFill>
                  <a:srgbClr val="FFFFFF"/>
                </a:solidFill>
                <a:latin typeface="Arial"/>
              </a:rPr>
              <a:t>30 CFU</a:t>
            </a:r>
            <a:endParaRPr lang="en-GB" sz="2750" b="0" strike="noStrike" spc="-1">
              <a:solidFill>
                <a:srgbClr val="000000"/>
              </a:solidFill>
              <a:latin typeface="Arial"/>
            </a:endParaRPr>
          </a:p>
          <a:p>
            <a:pPr marL="12600" defTabSz="914400">
              <a:lnSpc>
                <a:spcPct val="100000"/>
              </a:lnSpc>
              <a:spcBef>
                <a:spcPts val="714"/>
              </a:spcBef>
              <a:tabLst>
                <a:tab pos="0" algn="l"/>
              </a:tabLst>
            </a:pPr>
            <a:r>
              <a:rPr lang="en-GB" sz="2750" b="1" strike="noStrike" spc="-1">
                <a:solidFill>
                  <a:srgbClr val="FFFFFF"/>
                </a:solidFill>
                <a:latin typeface="Arial"/>
              </a:rPr>
              <a:t>L24</a:t>
            </a:r>
            <a:r>
              <a:rPr lang="en-GB" sz="2750" b="1" strike="noStrike" spc="-15">
                <a:solidFill>
                  <a:srgbClr val="FFFFFF"/>
                </a:solidFill>
                <a:latin typeface="Arial"/>
              </a:rPr>
              <a:t> </a:t>
            </a:r>
            <a:r>
              <a:rPr lang="en-GB" sz="2750" b="1" strike="noStrike" spc="-1">
                <a:solidFill>
                  <a:srgbClr val="FFFFFF"/>
                </a:solidFill>
                <a:latin typeface="Arial"/>
              </a:rPr>
              <a:t>+</a:t>
            </a:r>
            <a:r>
              <a:rPr lang="en-GB" sz="2750" b="1" strike="noStrike" spc="-21">
                <a:solidFill>
                  <a:srgbClr val="FFFFFF"/>
                </a:solidFill>
                <a:latin typeface="Arial"/>
              </a:rPr>
              <a:t> LM51</a:t>
            </a:r>
            <a:endParaRPr lang="en-GB" sz="2750" b="0" strike="noStrike" spc="-1">
              <a:solidFill>
                <a:srgbClr val="000000"/>
              </a:solidFill>
              <a:latin typeface="Arial"/>
            </a:endParaRPr>
          </a:p>
        </p:txBody>
      </p:sp>
      <p:grpSp>
        <p:nvGrpSpPr>
          <p:cNvPr id="87" name="object 19"/>
          <p:cNvGrpSpPr/>
          <p:nvPr/>
        </p:nvGrpSpPr>
        <p:grpSpPr>
          <a:xfrm>
            <a:off x="3219480" y="3295800"/>
            <a:ext cx="5057280" cy="1980000"/>
            <a:chOff x="3219480" y="3295800"/>
            <a:chExt cx="5057280" cy="1980000"/>
          </a:xfrm>
        </p:grpSpPr>
        <p:pic>
          <p:nvPicPr>
            <p:cNvPr id="88" name="object 20"/>
            <p:cNvPicPr/>
            <p:nvPr/>
          </p:nvPicPr>
          <p:blipFill>
            <a:blip r:embed="rId2"/>
            <a:stretch/>
          </p:blipFill>
          <p:spPr>
            <a:xfrm>
              <a:off x="4147560" y="5154840"/>
              <a:ext cx="118440" cy="120960"/>
            </a:xfrm>
            <a:prstGeom prst="rect">
              <a:avLst/>
            </a:prstGeom>
            <a:ln w="0">
              <a:noFill/>
            </a:ln>
          </p:spPr>
        </p:pic>
        <p:sp>
          <p:nvSpPr>
            <p:cNvPr id="89" name="object 21"/>
            <p:cNvSpPr/>
            <p:nvPr/>
          </p:nvSpPr>
          <p:spPr>
            <a:xfrm>
              <a:off x="3219480" y="4172040"/>
              <a:ext cx="982080" cy="1033920"/>
            </a:xfrm>
            <a:custGeom>
              <a:avLst/>
              <a:gdLst>
                <a:gd name="textAreaLeft" fmla="*/ 0 w 982080"/>
                <a:gd name="textAreaRight" fmla="*/ 983160 w 982080"/>
                <a:gd name="textAreaTop" fmla="*/ 0 h 1033920"/>
                <a:gd name="textAreaBottom" fmla="*/ 1035000 h 1033920"/>
              </a:gdLst>
              <a:ahLst/>
              <a:cxnLst/>
              <a:rect l="textAreaLeft" t="textAreaTop" r="textAreaRight" b="textAreaBottom"/>
              <a:pathLst>
                <a:path w="982979" h="1035050">
                  <a:moveTo>
                    <a:pt x="27686" y="0"/>
                  </a:moveTo>
                  <a:lnTo>
                    <a:pt x="0" y="26035"/>
                  </a:lnTo>
                  <a:lnTo>
                    <a:pt x="955294" y="1034542"/>
                  </a:lnTo>
                  <a:lnTo>
                    <a:pt x="982979" y="1008507"/>
                  </a:lnTo>
                  <a:lnTo>
                    <a:pt x="27686" y="0"/>
                  </a:lnTo>
                  <a:close/>
                </a:path>
              </a:pathLst>
            </a:custGeom>
            <a:solidFill>
              <a:srgbClr val="7D7D7D"/>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90" name="object 22"/>
            <p:cNvSpPr/>
            <p:nvPr/>
          </p:nvSpPr>
          <p:spPr>
            <a:xfrm>
              <a:off x="3219480" y="3354480"/>
              <a:ext cx="999000" cy="844560"/>
            </a:xfrm>
            <a:custGeom>
              <a:avLst/>
              <a:gdLst>
                <a:gd name="textAreaLeft" fmla="*/ 0 w 999000"/>
                <a:gd name="textAreaRight" fmla="*/ 1000080 w 999000"/>
                <a:gd name="textAreaTop" fmla="*/ 0 h 844560"/>
                <a:gd name="textAreaBottom" fmla="*/ 845640 h 844560"/>
              </a:gdLst>
              <a:ahLst/>
              <a:cxnLst/>
              <a:rect l="textAreaLeft" t="textAreaTop" r="textAreaRight" b="textAreaBottom"/>
              <a:pathLst>
                <a:path w="1000125" h="845820">
                  <a:moveTo>
                    <a:pt x="975613" y="0"/>
                  </a:moveTo>
                  <a:lnTo>
                    <a:pt x="0" y="816737"/>
                  </a:lnTo>
                  <a:lnTo>
                    <a:pt x="24511" y="845819"/>
                  </a:lnTo>
                  <a:lnTo>
                    <a:pt x="1000125" y="29083"/>
                  </a:lnTo>
                  <a:lnTo>
                    <a:pt x="975613" y="0"/>
                  </a:lnTo>
                  <a:close/>
                </a:path>
              </a:pathLst>
            </a:custGeom>
            <a:solidFill>
              <a:srgbClr val="A65E5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pic>
          <p:nvPicPr>
            <p:cNvPr id="91" name="object 23"/>
            <p:cNvPicPr/>
            <p:nvPr/>
          </p:nvPicPr>
          <p:blipFill>
            <a:blip r:embed="rId3"/>
            <a:stretch/>
          </p:blipFill>
          <p:spPr>
            <a:xfrm>
              <a:off x="4171320" y="3295800"/>
              <a:ext cx="123120" cy="116280"/>
            </a:xfrm>
            <a:prstGeom prst="rect">
              <a:avLst/>
            </a:prstGeom>
            <a:ln w="0">
              <a:noFill/>
            </a:ln>
          </p:spPr>
        </p:pic>
        <p:pic>
          <p:nvPicPr>
            <p:cNvPr id="92" name="object 24"/>
            <p:cNvPicPr/>
            <p:nvPr/>
          </p:nvPicPr>
          <p:blipFill>
            <a:blip r:embed="rId4"/>
            <a:stretch/>
          </p:blipFill>
          <p:spPr>
            <a:xfrm>
              <a:off x="8163360" y="5143680"/>
              <a:ext cx="75240" cy="113400"/>
            </a:xfrm>
            <a:prstGeom prst="rect">
              <a:avLst/>
            </a:prstGeom>
            <a:ln w="0">
              <a:noFill/>
            </a:ln>
          </p:spPr>
        </p:pic>
        <p:sp>
          <p:nvSpPr>
            <p:cNvPr id="93" name="object 25"/>
            <p:cNvSpPr/>
            <p:nvPr/>
          </p:nvSpPr>
          <p:spPr>
            <a:xfrm>
              <a:off x="7248960" y="5181480"/>
              <a:ext cx="1027800" cy="37080"/>
            </a:xfrm>
            <a:custGeom>
              <a:avLst/>
              <a:gdLst>
                <a:gd name="textAreaLeft" fmla="*/ 0 w 1027800"/>
                <a:gd name="textAreaRight" fmla="*/ 1028880 w 1027800"/>
                <a:gd name="textAreaTop" fmla="*/ 0 h 37080"/>
                <a:gd name="textAreaBottom" fmla="*/ 38160 h 37080"/>
              </a:gdLst>
              <a:ahLst/>
              <a:cxnLst/>
              <a:rect l="textAreaLeft" t="textAreaTop" r="textAreaRight" b="textAreaBottom"/>
              <a:pathLst>
                <a:path w="1028700" h="38100">
                  <a:moveTo>
                    <a:pt x="915085" y="0"/>
                  </a:moveTo>
                  <a:lnTo>
                    <a:pt x="0" y="0"/>
                  </a:lnTo>
                  <a:lnTo>
                    <a:pt x="0" y="38100"/>
                  </a:lnTo>
                  <a:lnTo>
                    <a:pt x="915085" y="38100"/>
                  </a:lnTo>
                  <a:lnTo>
                    <a:pt x="915085" y="0"/>
                  </a:lnTo>
                  <a:close/>
                </a:path>
                <a:path w="1028700" h="38100">
                  <a:moveTo>
                    <a:pt x="1028573" y="19050"/>
                  </a:moveTo>
                  <a:lnTo>
                    <a:pt x="990727" y="0"/>
                  </a:lnTo>
                  <a:lnTo>
                    <a:pt x="933958" y="0"/>
                  </a:lnTo>
                  <a:lnTo>
                    <a:pt x="933958" y="38100"/>
                  </a:lnTo>
                  <a:lnTo>
                    <a:pt x="990727" y="38100"/>
                  </a:lnTo>
                  <a:lnTo>
                    <a:pt x="1028573" y="19050"/>
                  </a:lnTo>
                  <a:close/>
                </a:path>
              </a:pathLst>
            </a:custGeom>
            <a:solidFill>
              <a:srgbClr val="A3A3A3"/>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94" name="PlaceHolder 1"/>
          <p:cNvSpPr>
            <a:spLocks noGrp="1"/>
          </p:cNvSpPr>
          <p:nvPr>
            <p:ph type="title"/>
          </p:nvPr>
        </p:nvSpPr>
        <p:spPr>
          <a:xfrm>
            <a:off x="161280" y="405360"/>
            <a:ext cx="10859400" cy="2016360"/>
          </a:xfrm>
          <a:prstGeom prst="rect">
            <a:avLst/>
          </a:prstGeom>
          <a:noFill/>
          <a:ln w="0">
            <a:noFill/>
          </a:ln>
        </p:spPr>
        <p:txBody>
          <a:bodyPr lIns="0" tIns="13320" rIns="0" bIns="0" anchor="t">
            <a:noAutofit/>
          </a:bodyPr>
          <a:lstStyle/>
          <a:p>
            <a:pPr marL="3936240" indent="-2876400" defTabSz="914400">
              <a:lnSpc>
                <a:spcPct val="100000"/>
              </a:lnSpc>
              <a:spcBef>
                <a:spcPts val="105"/>
              </a:spcBef>
              <a:buNone/>
              <a:tabLst>
                <a:tab pos="0" algn="l"/>
              </a:tabLst>
            </a:pPr>
            <a:r>
              <a:rPr lang="en-GB" sz="2800" b="1" u="sng" strike="noStrike" spc="-1">
                <a:solidFill>
                  <a:srgbClr val="006EC0"/>
                </a:solidFill>
                <a:uFill>
                  <a:solidFill>
                    <a:srgbClr val="006EC0"/>
                  </a:solidFill>
                </a:uFill>
                <a:latin typeface="Arial"/>
              </a:rPr>
              <a:t>Legge</a:t>
            </a:r>
            <a:r>
              <a:rPr lang="en-GB" sz="2800" b="1" u="sng" strike="noStrike" spc="-35">
                <a:solidFill>
                  <a:srgbClr val="006EC0"/>
                </a:solidFill>
                <a:uFill>
                  <a:solidFill>
                    <a:srgbClr val="006EC0"/>
                  </a:solidFill>
                </a:uFill>
                <a:latin typeface="Arial"/>
              </a:rPr>
              <a:t> </a:t>
            </a:r>
            <a:r>
              <a:rPr lang="en-GB" sz="2800" b="1" u="sng" strike="noStrike" spc="-1">
                <a:solidFill>
                  <a:srgbClr val="006EC0"/>
                </a:solidFill>
                <a:uFill>
                  <a:solidFill>
                    <a:srgbClr val="006EC0"/>
                  </a:solidFill>
                </a:uFill>
                <a:latin typeface="Arial"/>
              </a:rPr>
              <a:t>del</a:t>
            </a:r>
            <a:r>
              <a:rPr lang="en-GB" sz="2800" b="1" u="sng" strike="noStrike" spc="-35">
                <a:solidFill>
                  <a:srgbClr val="006EC0"/>
                </a:solidFill>
                <a:uFill>
                  <a:solidFill>
                    <a:srgbClr val="006EC0"/>
                  </a:solidFill>
                </a:uFill>
                <a:latin typeface="Arial"/>
              </a:rPr>
              <a:t> </a:t>
            </a:r>
            <a:r>
              <a:rPr lang="en-GB" sz="2800" b="1" u="sng" strike="noStrike" spc="-1">
                <a:solidFill>
                  <a:srgbClr val="006EC0"/>
                </a:solidFill>
                <a:uFill>
                  <a:solidFill>
                    <a:srgbClr val="006EC0"/>
                  </a:solidFill>
                </a:uFill>
                <a:latin typeface="Arial"/>
              </a:rPr>
              <a:t>8</a:t>
            </a:r>
            <a:r>
              <a:rPr lang="en-GB" sz="2800" b="1" u="sng" strike="noStrike" spc="-35">
                <a:solidFill>
                  <a:srgbClr val="006EC0"/>
                </a:solidFill>
                <a:uFill>
                  <a:solidFill>
                    <a:srgbClr val="006EC0"/>
                  </a:solidFill>
                </a:uFill>
                <a:latin typeface="Arial"/>
              </a:rPr>
              <a:t> </a:t>
            </a:r>
            <a:r>
              <a:rPr lang="en-GB" sz="2800" b="1" u="sng" strike="noStrike" spc="-1">
                <a:solidFill>
                  <a:srgbClr val="006EC0"/>
                </a:solidFill>
                <a:uFill>
                  <a:solidFill>
                    <a:srgbClr val="006EC0"/>
                  </a:solidFill>
                </a:uFill>
                <a:latin typeface="Arial"/>
              </a:rPr>
              <a:t>novembre</a:t>
            </a:r>
            <a:r>
              <a:rPr lang="en-GB" sz="2800" b="1" u="sng" strike="noStrike" spc="-32">
                <a:solidFill>
                  <a:srgbClr val="006EC0"/>
                </a:solidFill>
                <a:uFill>
                  <a:solidFill>
                    <a:srgbClr val="006EC0"/>
                  </a:solidFill>
                </a:uFill>
                <a:latin typeface="Arial"/>
              </a:rPr>
              <a:t> </a:t>
            </a:r>
            <a:r>
              <a:rPr lang="en-GB" sz="2800" b="1" u="sng" strike="noStrike" spc="-1">
                <a:solidFill>
                  <a:srgbClr val="006EC0"/>
                </a:solidFill>
                <a:uFill>
                  <a:solidFill>
                    <a:srgbClr val="006EC0"/>
                  </a:solidFill>
                </a:uFill>
                <a:latin typeface="Arial"/>
              </a:rPr>
              <a:t>2021,</a:t>
            </a:r>
            <a:r>
              <a:rPr lang="en-GB" sz="2800" b="1" u="sng" strike="noStrike" spc="-35">
                <a:solidFill>
                  <a:srgbClr val="006EC0"/>
                </a:solidFill>
                <a:uFill>
                  <a:solidFill>
                    <a:srgbClr val="006EC0"/>
                  </a:solidFill>
                </a:uFill>
                <a:latin typeface="Arial"/>
              </a:rPr>
              <a:t> </a:t>
            </a:r>
            <a:r>
              <a:rPr lang="en-GB" sz="2800" b="1" u="sng" strike="noStrike" spc="-1">
                <a:solidFill>
                  <a:srgbClr val="006EC0"/>
                </a:solidFill>
                <a:uFill>
                  <a:solidFill>
                    <a:srgbClr val="006EC0"/>
                  </a:solidFill>
                </a:uFill>
                <a:latin typeface="Arial"/>
              </a:rPr>
              <a:t>n.</a:t>
            </a:r>
            <a:r>
              <a:rPr lang="en-GB" sz="2800" b="1" u="sng" strike="noStrike" spc="-46">
                <a:solidFill>
                  <a:srgbClr val="006EC0"/>
                </a:solidFill>
                <a:uFill>
                  <a:solidFill>
                    <a:srgbClr val="006EC0"/>
                  </a:solidFill>
                </a:uFill>
                <a:latin typeface="Arial"/>
              </a:rPr>
              <a:t> </a:t>
            </a:r>
            <a:r>
              <a:rPr lang="en-GB" sz="2800" b="1" u="sng" strike="noStrike" spc="-1">
                <a:solidFill>
                  <a:srgbClr val="006EC0"/>
                </a:solidFill>
                <a:uFill>
                  <a:solidFill>
                    <a:srgbClr val="006EC0"/>
                  </a:solidFill>
                </a:uFill>
                <a:latin typeface="Arial"/>
              </a:rPr>
              <a:t>163</a:t>
            </a:r>
            <a:r>
              <a:rPr lang="en-GB" sz="2800" b="1" u="sng" strike="noStrike" spc="-32">
                <a:solidFill>
                  <a:srgbClr val="006EC0"/>
                </a:solidFill>
                <a:uFill>
                  <a:solidFill>
                    <a:srgbClr val="006EC0"/>
                  </a:solidFill>
                </a:uFill>
                <a:latin typeface="Arial"/>
              </a:rPr>
              <a:t> </a:t>
            </a:r>
            <a:r>
              <a:rPr lang="en-GB" sz="2800" b="1" u="sng" strike="noStrike" spc="-1">
                <a:solidFill>
                  <a:srgbClr val="006EC0"/>
                </a:solidFill>
                <a:uFill>
                  <a:solidFill>
                    <a:srgbClr val="006EC0"/>
                  </a:solidFill>
                </a:uFill>
                <a:latin typeface="Arial"/>
              </a:rPr>
              <a:t>&amp;</a:t>
            </a:r>
            <a:r>
              <a:rPr lang="en-GB" sz="2800" b="1" u="sng" strike="noStrike" spc="-52">
                <a:solidFill>
                  <a:srgbClr val="006EC0"/>
                </a:solidFill>
                <a:uFill>
                  <a:solidFill>
                    <a:srgbClr val="006EC0"/>
                  </a:solidFill>
                </a:uFill>
                <a:latin typeface="Arial"/>
              </a:rPr>
              <a:t> </a:t>
            </a:r>
            <a:r>
              <a:rPr lang="en-GB" sz="2750" b="1" strike="noStrike" spc="-1">
                <a:solidFill>
                  <a:srgbClr val="000000"/>
                </a:solidFill>
                <a:latin typeface="Arial"/>
              </a:rPr>
              <a:t>Art.1</a:t>
            </a:r>
            <a:r>
              <a:rPr lang="en-GB" sz="2750" b="1" strike="noStrike" spc="-35">
                <a:solidFill>
                  <a:srgbClr val="000000"/>
                </a:solidFill>
                <a:latin typeface="Arial"/>
              </a:rPr>
              <a:t> </a:t>
            </a:r>
            <a:r>
              <a:rPr lang="en-GB" sz="2750" b="1" strike="noStrike" spc="-12">
                <a:solidFill>
                  <a:srgbClr val="000000"/>
                </a:solidFill>
                <a:latin typeface="Arial"/>
              </a:rPr>
              <a:t>n.654 </a:t>
            </a:r>
            <a:r>
              <a:rPr lang="en-GB" sz="2750" b="1" strike="noStrike" spc="-1">
                <a:solidFill>
                  <a:srgbClr val="000000"/>
                </a:solidFill>
                <a:latin typeface="Arial"/>
              </a:rPr>
              <a:t>del</a:t>
            </a:r>
            <a:r>
              <a:rPr lang="en-GB" sz="2750" b="1" strike="noStrike" spc="-12">
                <a:solidFill>
                  <a:srgbClr val="000000"/>
                </a:solidFill>
                <a:latin typeface="Arial"/>
              </a:rPr>
              <a:t> 05/07/2022</a:t>
            </a:r>
            <a:endParaRPr lang="it-IT" sz="2750" b="0" strike="noStrike" spc="-1">
              <a:solidFill>
                <a:schemeClr val="dk1"/>
              </a:solidFill>
              <a:latin typeface="Calibri"/>
            </a:endParaRPr>
          </a:p>
          <a:p>
            <a:pPr marL="12600" indent="-720" algn="ctr" defTabSz="914400">
              <a:lnSpc>
                <a:spcPct val="101000"/>
              </a:lnSpc>
              <a:spcBef>
                <a:spcPts val="394"/>
              </a:spcBef>
              <a:buNone/>
              <a:tabLst>
                <a:tab pos="0" algn="l"/>
              </a:tabLst>
            </a:pPr>
            <a:r>
              <a:rPr lang="en-GB" sz="1800" b="0" strike="noStrike" spc="-1">
                <a:solidFill>
                  <a:srgbClr val="202020"/>
                </a:solidFill>
                <a:latin typeface="Arial MT"/>
              </a:rPr>
              <a:t>Gli</a:t>
            </a:r>
            <a:r>
              <a:rPr lang="en-GB" sz="1800" b="0" strike="noStrike" spc="-32">
                <a:solidFill>
                  <a:srgbClr val="202020"/>
                </a:solidFill>
                <a:latin typeface="Arial MT"/>
              </a:rPr>
              <a:t> </a:t>
            </a:r>
            <a:r>
              <a:rPr lang="en-GB" sz="1800" b="0" strike="noStrike" spc="-1">
                <a:solidFill>
                  <a:srgbClr val="202020"/>
                </a:solidFill>
                <a:latin typeface="Arial MT"/>
              </a:rPr>
              <a:t>studenti</a:t>
            </a:r>
            <a:r>
              <a:rPr lang="en-GB" sz="1800" b="0" strike="noStrike" spc="-35">
                <a:solidFill>
                  <a:srgbClr val="202020"/>
                </a:solidFill>
                <a:latin typeface="Arial MT"/>
              </a:rPr>
              <a:t> </a:t>
            </a:r>
            <a:r>
              <a:rPr lang="en-GB" sz="1800" b="0" strike="noStrike" spc="-1">
                <a:solidFill>
                  <a:srgbClr val="202020"/>
                </a:solidFill>
                <a:latin typeface="Arial MT"/>
              </a:rPr>
              <a:t>del</a:t>
            </a:r>
            <a:r>
              <a:rPr lang="en-GB" sz="1800" b="0" strike="noStrike" spc="-26">
                <a:solidFill>
                  <a:srgbClr val="202020"/>
                </a:solidFill>
                <a:latin typeface="Arial MT"/>
              </a:rPr>
              <a:t> </a:t>
            </a:r>
            <a:r>
              <a:rPr lang="en-GB" sz="1800" b="0" strike="noStrike" spc="-1">
                <a:solidFill>
                  <a:srgbClr val="202020"/>
                </a:solidFill>
                <a:latin typeface="Arial MT"/>
              </a:rPr>
              <a:t>corso</a:t>
            </a:r>
            <a:r>
              <a:rPr lang="en-GB" sz="1800" b="0" strike="noStrike" spc="-26">
                <a:solidFill>
                  <a:srgbClr val="202020"/>
                </a:solidFill>
                <a:latin typeface="Arial MT"/>
              </a:rPr>
              <a:t> </a:t>
            </a:r>
            <a:r>
              <a:rPr lang="en-GB" sz="1800" b="0" strike="noStrike" spc="-1">
                <a:solidFill>
                  <a:srgbClr val="202020"/>
                </a:solidFill>
                <a:latin typeface="Arial MT"/>
              </a:rPr>
              <a:t>di</a:t>
            </a:r>
            <a:r>
              <a:rPr lang="en-GB" sz="1800" b="0" strike="noStrike" spc="-26">
                <a:solidFill>
                  <a:srgbClr val="202020"/>
                </a:solidFill>
                <a:latin typeface="Arial MT"/>
              </a:rPr>
              <a:t> </a:t>
            </a:r>
            <a:r>
              <a:rPr lang="en-GB" sz="1800" b="0" strike="noStrike" spc="-1">
                <a:solidFill>
                  <a:srgbClr val="202020"/>
                </a:solidFill>
                <a:latin typeface="Arial MT"/>
              </a:rPr>
              <a:t>Laurea</a:t>
            </a:r>
            <a:r>
              <a:rPr lang="en-GB" sz="1800" b="0" strike="noStrike" spc="-21">
                <a:solidFill>
                  <a:srgbClr val="202020"/>
                </a:solidFill>
                <a:latin typeface="Arial MT"/>
              </a:rPr>
              <a:t> </a:t>
            </a:r>
            <a:r>
              <a:rPr lang="en-GB" sz="1800" b="0" strike="noStrike" spc="-1">
                <a:solidFill>
                  <a:srgbClr val="202020"/>
                </a:solidFill>
                <a:latin typeface="Arial MT"/>
              </a:rPr>
              <a:t>Magistrale</a:t>
            </a:r>
            <a:r>
              <a:rPr lang="en-GB" sz="1800" b="0" strike="noStrike" spc="-35">
                <a:solidFill>
                  <a:srgbClr val="202020"/>
                </a:solidFill>
                <a:latin typeface="Arial MT"/>
              </a:rPr>
              <a:t> </a:t>
            </a:r>
            <a:r>
              <a:rPr lang="en-GB" sz="1800" b="0" strike="noStrike" spc="-1">
                <a:solidFill>
                  <a:srgbClr val="202020"/>
                </a:solidFill>
                <a:latin typeface="Arial MT"/>
              </a:rPr>
              <a:t>in</a:t>
            </a:r>
            <a:r>
              <a:rPr lang="en-GB" sz="1800" b="0" strike="noStrike" spc="-26">
                <a:solidFill>
                  <a:srgbClr val="202020"/>
                </a:solidFill>
                <a:latin typeface="Arial MT"/>
              </a:rPr>
              <a:t> </a:t>
            </a:r>
            <a:r>
              <a:rPr lang="en-GB" sz="1800" b="0" strike="noStrike" spc="-1">
                <a:solidFill>
                  <a:srgbClr val="202020"/>
                </a:solidFill>
                <a:latin typeface="Arial MT"/>
              </a:rPr>
              <a:t>Psicologia</a:t>
            </a:r>
            <a:r>
              <a:rPr lang="en-GB" sz="1800" b="0" strike="noStrike" spc="-41">
                <a:solidFill>
                  <a:srgbClr val="202020"/>
                </a:solidFill>
                <a:latin typeface="Arial MT"/>
              </a:rPr>
              <a:t> </a:t>
            </a:r>
            <a:r>
              <a:rPr lang="en-GB" sz="1800" b="0" strike="noStrike" spc="-1">
                <a:solidFill>
                  <a:srgbClr val="202020"/>
                </a:solidFill>
                <a:latin typeface="Arial MT"/>
              </a:rPr>
              <a:t>Abilitante</a:t>
            </a:r>
            <a:r>
              <a:rPr lang="en-GB" sz="1800" b="0" strike="noStrike" spc="-32">
                <a:solidFill>
                  <a:srgbClr val="202020"/>
                </a:solidFill>
                <a:latin typeface="Arial MT"/>
              </a:rPr>
              <a:t> </a:t>
            </a:r>
            <a:r>
              <a:rPr lang="en-GB" sz="1800" b="0" strike="noStrike" spc="-1">
                <a:solidFill>
                  <a:srgbClr val="202020"/>
                </a:solidFill>
                <a:latin typeface="Arial MT"/>
              </a:rPr>
              <a:t>sono</a:t>
            </a:r>
            <a:r>
              <a:rPr lang="en-GB" sz="1800" b="0" strike="noStrike" spc="-26">
                <a:solidFill>
                  <a:srgbClr val="202020"/>
                </a:solidFill>
                <a:latin typeface="Arial MT"/>
              </a:rPr>
              <a:t> </a:t>
            </a:r>
            <a:r>
              <a:rPr lang="en-GB" sz="1800" b="0" strike="noStrike" spc="-1">
                <a:solidFill>
                  <a:srgbClr val="202020"/>
                </a:solidFill>
                <a:latin typeface="Arial MT"/>
              </a:rPr>
              <a:t>ammessi</a:t>
            </a:r>
            <a:r>
              <a:rPr lang="en-GB" sz="1800" b="0" strike="noStrike" spc="-35">
                <a:solidFill>
                  <a:srgbClr val="202020"/>
                </a:solidFill>
                <a:latin typeface="Arial MT"/>
              </a:rPr>
              <a:t> </a:t>
            </a:r>
            <a:r>
              <a:rPr lang="en-GB" sz="1800" b="0" strike="noStrike" spc="-1">
                <a:solidFill>
                  <a:srgbClr val="202020"/>
                </a:solidFill>
                <a:latin typeface="Arial MT"/>
              </a:rPr>
              <a:t>a</a:t>
            </a:r>
            <a:r>
              <a:rPr lang="en-GB" sz="1800" b="0" strike="noStrike" spc="-26">
                <a:solidFill>
                  <a:srgbClr val="202020"/>
                </a:solidFill>
                <a:latin typeface="Arial MT"/>
              </a:rPr>
              <a:t> </a:t>
            </a:r>
            <a:r>
              <a:rPr lang="en-GB" sz="1800" b="0" strike="noStrike" spc="-1">
                <a:solidFill>
                  <a:srgbClr val="202020"/>
                </a:solidFill>
                <a:latin typeface="Arial MT"/>
              </a:rPr>
              <a:t>sostenere</a:t>
            </a:r>
            <a:r>
              <a:rPr lang="en-GB" sz="1800" b="0" strike="noStrike" spc="-15">
                <a:solidFill>
                  <a:srgbClr val="202020"/>
                </a:solidFill>
                <a:latin typeface="Arial MT"/>
              </a:rPr>
              <a:t> </a:t>
            </a:r>
            <a:r>
              <a:rPr lang="en-GB" sz="1800" b="1" strike="noStrike" spc="-12">
                <a:solidFill>
                  <a:srgbClr val="202020"/>
                </a:solidFill>
                <a:latin typeface="Arial"/>
              </a:rPr>
              <a:t>l’esame </a:t>
            </a:r>
            <a:r>
              <a:rPr lang="en-GB" sz="1800" b="1" strike="noStrike" spc="-1">
                <a:solidFill>
                  <a:srgbClr val="202020"/>
                </a:solidFill>
                <a:latin typeface="Arial"/>
              </a:rPr>
              <a:t>finale</a:t>
            </a:r>
            <a:r>
              <a:rPr lang="en-GB" sz="1800" b="0" strike="noStrike" spc="-1">
                <a:solidFill>
                  <a:srgbClr val="202020"/>
                </a:solidFill>
                <a:latin typeface="Arial MT"/>
              </a:rPr>
              <a:t>,</a:t>
            </a:r>
            <a:r>
              <a:rPr lang="en-GB" sz="1800" b="0" strike="noStrike" spc="-21">
                <a:solidFill>
                  <a:srgbClr val="202020"/>
                </a:solidFill>
                <a:latin typeface="Arial MT"/>
              </a:rPr>
              <a:t> </a:t>
            </a:r>
            <a:r>
              <a:rPr lang="en-GB" sz="1800" b="0" strike="noStrike" spc="-1">
                <a:solidFill>
                  <a:srgbClr val="202020"/>
                </a:solidFill>
                <a:latin typeface="Arial MT"/>
              </a:rPr>
              <a:t>comprensivo</a:t>
            </a:r>
            <a:r>
              <a:rPr lang="en-GB" sz="1800" b="0" strike="noStrike" spc="-35">
                <a:solidFill>
                  <a:srgbClr val="202020"/>
                </a:solidFill>
                <a:latin typeface="Arial MT"/>
              </a:rPr>
              <a:t> </a:t>
            </a:r>
            <a:r>
              <a:rPr lang="en-GB" sz="1800" b="0" strike="noStrike" spc="-1">
                <a:solidFill>
                  <a:srgbClr val="202020"/>
                </a:solidFill>
                <a:latin typeface="Arial MT"/>
              </a:rPr>
              <a:t>della</a:t>
            </a:r>
            <a:r>
              <a:rPr lang="en-GB" sz="1800" b="0" strike="noStrike" spc="-32">
                <a:solidFill>
                  <a:srgbClr val="202020"/>
                </a:solidFill>
                <a:latin typeface="Arial MT"/>
              </a:rPr>
              <a:t> </a:t>
            </a:r>
            <a:r>
              <a:rPr lang="en-GB" sz="1800" b="0" i="1" strike="noStrike" spc="-1">
                <a:solidFill>
                  <a:srgbClr val="202020"/>
                </a:solidFill>
                <a:latin typeface="Arial"/>
              </a:rPr>
              <a:t>Prova</a:t>
            </a:r>
            <a:r>
              <a:rPr lang="en-GB" sz="1800" b="0" i="1" strike="noStrike" spc="-21">
                <a:solidFill>
                  <a:srgbClr val="202020"/>
                </a:solidFill>
                <a:latin typeface="Arial"/>
              </a:rPr>
              <a:t> </a:t>
            </a:r>
            <a:r>
              <a:rPr lang="en-GB" sz="1800" b="0" i="1" strike="noStrike" spc="-1">
                <a:solidFill>
                  <a:srgbClr val="202020"/>
                </a:solidFill>
                <a:latin typeface="Arial"/>
              </a:rPr>
              <a:t>Pratica</a:t>
            </a:r>
            <a:r>
              <a:rPr lang="en-GB" sz="1800" b="0" i="1" strike="noStrike" spc="-26">
                <a:solidFill>
                  <a:srgbClr val="202020"/>
                </a:solidFill>
                <a:latin typeface="Arial"/>
              </a:rPr>
              <a:t> </a:t>
            </a:r>
            <a:r>
              <a:rPr lang="en-GB" sz="1800" b="0" i="1" strike="noStrike" spc="-1">
                <a:solidFill>
                  <a:srgbClr val="202020"/>
                </a:solidFill>
                <a:latin typeface="Arial"/>
              </a:rPr>
              <a:t>Valutativa</a:t>
            </a:r>
            <a:r>
              <a:rPr lang="en-GB" sz="1800" b="0" i="1" strike="noStrike" spc="-21">
                <a:solidFill>
                  <a:srgbClr val="202020"/>
                </a:solidFill>
                <a:latin typeface="Arial"/>
              </a:rPr>
              <a:t> </a:t>
            </a:r>
            <a:r>
              <a:rPr lang="en-GB" sz="1800" b="0" strike="noStrike" spc="-1">
                <a:solidFill>
                  <a:srgbClr val="202020"/>
                </a:solidFill>
                <a:latin typeface="Arial MT"/>
              </a:rPr>
              <a:t>(PPV)</a:t>
            </a:r>
            <a:r>
              <a:rPr lang="en-GB" sz="1800" b="0" strike="noStrike" spc="-21">
                <a:solidFill>
                  <a:srgbClr val="202020"/>
                </a:solidFill>
                <a:latin typeface="Arial MT"/>
              </a:rPr>
              <a:t> </a:t>
            </a:r>
            <a:r>
              <a:rPr lang="en-GB" sz="1800" b="0" strike="noStrike" spc="-1">
                <a:solidFill>
                  <a:srgbClr val="202020"/>
                </a:solidFill>
                <a:latin typeface="Arial MT"/>
              </a:rPr>
              <a:t>che</a:t>
            </a:r>
            <a:r>
              <a:rPr lang="en-GB" sz="1800" b="0" strike="noStrike" spc="-32">
                <a:solidFill>
                  <a:srgbClr val="202020"/>
                </a:solidFill>
                <a:latin typeface="Arial MT"/>
              </a:rPr>
              <a:t> </a:t>
            </a:r>
            <a:r>
              <a:rPr lang="en-GB" sz="1800" b="0" strike="noStrike" spc="-1">
                <a:solidFill>
                  <a:srgbClr val="202020"/>
                </a:solidFill>
                <a:latin typeface="Arial MT"/>
              </a:rPr>
              <a:t>precede</a:t>
            </a:r>
            <a:r>
              <a:rPr lang="en-GB" sz="1800" b="0" strike="noStrike" spc="-32">
                <a:solidFill>
                  <a:srgbClr val="202020"/>
                </a:solidFill>
                <a:latin typeface="Arial MT"/>
              </a:rPr>
              <a:t> </a:t>
            </a:r>
            <a:r>
              <a:rPr lang="en-GB" sz="1800" b="0" strike="noStrike" spc="-1">
                <a:solidFill>
                  <a:srgbClr val="202020"/>
                </a:solidFill>
                <a:latin typeface="Arial MT"/>
              </a:rPr>
              <a:t>la</a:t>
            </a:r>
            <a:r>
              <a:rPr lang="en-GB" sz="1800" b="0" strike="noStrike" spc="-12">
                <a:solidFill>
                  <a:srgbClr val="202020"/>
                </a:solidFill>
                <a:latin typeface="Arial MT"/>
              </a:rPr>
              <a:t> </a:t>
            </a:r>
            <a:r>
              <a:rPr lang="en-GB" sz="1800" b="0" i="1" strike="noStrike" spc="-1">
                <a:solidFill>
                  <a:srgbClr val="202020"/>
                </a:solidFill>
                <a:latin typeface="Arial"/>
              </a:rPr>
              <a:t>Discussione</a:t>
            </a:r>
            <a:r>
              <a:rPr lang="en-GB" sz="1800" b="0" i="1" strike="noStrike" spc="-35">
                <a:solidFill>
                  <a:srgbClr val="202020"/>
                </a:solidFill>
                <a:latin typeface="Arial"/>
              </a:rPr>
              <a:t> </a:t>
            </a:r>
            <a:r>
              <a:rPr lang="en-GB" sz="1800" b="0" i="1" strike="noStrike" spc="-1">
                <a:solidFill>
                  <a:srgbClr val="202020"/>
                </a:solidFill>
                <a:latin typeface="Arial"/>
              </a:rPr>
              <a:t>della</a:t>
            </a:r>
            <a:r>
              <a:rPr lang="en-GB" sz="1800" b="0" i="1" strike="noStrike" spc="-35">
                <a:solidFill>
                  <a:srgbClr val="202020"/>
                </a:solidFill>
                <a:latin typeface="Arial"/>
              </a:rPr>
              <a:t> </a:t>
            </a:r>
            <a:r>
              <a:rPr lang="en-GB" sz="1800" b="0" i="1" strike="noStrike" spc="-1">
                <a:solidFill>
                  <a:srgbClr val="202020"/>
                </a:solidFill>
                <a:latin typeface="Arial"/>
              </a:rPr>
              <a:t>Tesi</a:t>
            </a:r>
            <a:r>
              <a:rPr lang="en-GB" sz="1800" b="0" i="1" strike="noStrike" spc="-21">
                <a:solidFill>
                  <a:srgbClr val="202020"/>
                </a:solidFill>
                <a:latin typeface="Arial"/>
              </a:rPr>
              <a:t> </a:t>
            </a:r>
            <a:r>
              <a:rPr lang="en-GB" sz="1800" b="0" i="1" strike="noStrike" spc="-1">
                <a:solidFill>
                  <a:srgbClr val="202020"/>
                </a:solidFill>
                <a:latin typeface="Arial"/>
              </a:rPr>
              <a:t>di</a:t>
            </a:r>
            <a:r>
              <a:rPr lang="en-GB" sz="1800" b="0" i="1" strike="noStrike" spc="-15">
                <a:solidFill>
                  <a:srgbClr val="202020"/>
                </a:solidFill>
                <a:latin typeface="Arial"/>
              </a:rPr>
              <a:t> </a:t>
            </a:r>
            <a:r>
              <a:rPr lang="en-GB" sz="1800" b="0" i="1" strike="noStrike" spc="-12">
                <a:solidFill>
                  <a:srgbClr val="202020"/>
                </a:solidFill>
                <a:latin typeface="Arial"/>
              </a:rPr>
              <a:t>Laurea</a:t>
            </a:r>
            <a:r>
              <a:rPr lang="en-GB" sz="1800" b="0" strike="noStrike" spc="-12">
                <a:solidFill>
                  <a:srgbClr val="202020"/>
                </a:solidFill>
                <a:latin typeface="Arial MT"/>
              </a:rPr>
              <a:t>, </a:t>
            </a:r>
            <a:r>
              <a:rPr lang="en-GB" sz="1800" b="0" u="sng" strike="noStrike" spc="-1">
                <a:solidFill>
                  <a:srgbClr val="202020"/>
                </a:solidFill>
                <a:uFill>
                  <a:solidFill>
                    <a:srgbClr val="202020"/>
                  </a:solidFill>
                </a:uFill>
                <a:latin typeface="Arial MT"/>
              </a:rPr>
              <a:t>previo</a:t>
            </a:r>
            <a:r>
              <a:rPr lang="en-GB" sz="1800" b="0" strike="noStrike" spc="-32">
                <a:solidFill>
                  <a:srgbClr val="202020"/>
                </a:solidFill>
                <a:latin typeface="Arial MT"/>
              </a:rPr>
              <a:t> </a:t>
            </a:r>
            <a:r>
              <a:rPr lang="en-GB" sz="1800" b="0" strike="noStrike" spc="-1">
                <a:solidFill>
                  <a:srgbClr val="202020"/>
                </a:solidFill>
                <a:latin typeface="Arial MT"/>
              </a:rPr>
              <a:t>conseguimento</a:t>
            </a:r>
            <a:r>
              <a:rPr lang="en-GB" sz="1800" b="0" strike="noStrike" spc="-46">
                <a:solidFill>
                  <a:srgbClr val="202020"/>
                </a:solidFill>
                <a:latin typeface="Arial MT"/>
              </a:rPr>
              <a:t> </a:t>
            </a:r>
            <a:r>
              <a:rPr lang="en-GB" sz="1800" b="0" strike="noStrike" spc="-1">
                <a:solidFill>
                  <a:srgbClr val="202020"/>
                </a:solidFill>
                <a:latin typeface="Arial MT"/>
              </a:rPr>
              <a:t>del</a:t>
            </a:r>
            <a:r>
              <a:rPr lang="en-GB" sz="1800" b="0" strike="noStrike" spc="-32">
                <a:solidFill>
                  <a:srgbClr val="202020"/>
                </a:solidFill>
                <a:latin typeface="Arial MT"/>
              </a:rPr>
              <a:t> </a:t>
            </a:r>
            <a:r>
              <a:rPr lang="en-GB" sz="1800" b="0" strike="noStrike" spc="-1">
                <a:solidFill>
                  <a:srgbClr val="202020"/>
                </a:solidFill>
                <a:latin typeface="Arial MT"/>
              </a:rPr>
              <a:t>giudizio</a:t>
            </a:r>
            <a:r>
              <a:rPr lang="en-GB" sz="1800" b="0" strike="noStrike" spc="-35">
                <a:solidFill>
                  <a:srgbClr val="202020"/>
                </a:solidFill>
                <a:latin typeface="Arial MT"/>
              </a:rPr>
              <a:t> </a:t>
            </a:r>
            <a:r>
              <a:rPr lang="en-GB" sz="1800" b="0" strike="noStrike" spc="-1">
                <a:solidFill>
                  <a:srgbClr val="202020"/>
                </a:solidFill>
                <a:latin typeface="Arial MT"/>
              </a:rPr>
              <a:t>di</a:t>
            </a:r>
            <a:r>
              <a:rPr lang="en-GB" sz="1800" b="0" strike="noStrike" spc="-26">
                <a:solidFill>
                  <a:srgbClr val="202020"/>
                </a:solidFill>
                <a:latin typeface="Arial MT"/>
              </a:rPr>
              <a:t> </a:t>
            </a:r>
            <a:r>
              <a:rPr lang="en-GB" sz="1800" b="0" strike="noStrike" spc="-1">
                <a:solidFill>
                  <a:srgbClr val="202020"/>
                </a:solidFill>
                <a:latin typeface="Arial MT"/>
              </a:rPr>
              <a:t>idoneità</a:t>
            </a:r>
            <a:r>
              <a:rPr lang="en-GB" sz="1800" b="0" strike="noStrike" spc="-35">
                <a:solidFill>
                  <a:srgbClr val="202020"/>
                </a:solidFill>
                <a:latin typeface="Arial MT"/>
              </a:rPr>
              <a:t> </a:t>
            </a:r>
            <a:r>
              <a:rPr lang="en-GB" sz="1800" b="0" strike="noStrike" spc="-1">
                <a:solidFill>
                  <a:srgbClr val="202020"/>
                </a:solidFill>
                <a:latin typeface="Arial MT"/>
              </a:rPr>
              <a:t>delle</a:t>
            </a:r>
            <a:r>
              <a:rPr lang="en-GB" sz="1800" b="0" strike="noStrike" spc="-26">
                <a:solidFill>
                  <a:srgbClr val="202020"/>
                </a:solidFill>
                <a:latin typeface="Arial MT"/>
              </a:rPr>
              <a:t> </a:t>
            </a:r>
            <a:r>
              <a:rPr lang="en-GB" sz="1800" b="0" strike="noStrike" spc="-1">
                <a:solidFill>
                  <a:srgbClr val="202020"/>
                </a:solidFill>
                <a:latin typeface="Arial MT"/>
              </a:rPr>
              <a:t>attività</a:t>
            </a:r>
            <a:r>
              <a:rPr lang="en-GB" sz="1800" b="0" strike="noStrike" spc="-32">
                <a:solidFill>
                  <a:srgbClr val="202020"/>
                </a:solidFill>
                <a:latin typeface="Arial MT"/>
              </a:rPr>
              <a:t> </a:t>
            </a:r>
            <a:r>
              <a:rPr lang="en-GB" sz="1800" b="0" strike="noStrike" spc="-1">
                <a:solidFill>
                  <a:srgbClr val="202020"/>
                </a:solidFill>
                <a:latin typeface="Arial MT"/>
              </a:rPr>
              <a:t>di</a:t>
            </a:r>
            <a:r>
              <a:rPr lang="en-GB" sz="1800" b="0" strike="noStrike" spc="-35">
                <a:solidFill>
                  <a:srgbClr val="202020"/>
                </a:solidFill>
                <a:latin typeface="Arial MT"/>
              </a:rPr>
              <a:t> </a:t>
            </a:r>
            <a:r>
              <a:rPr lang="en-GB" sz="1800" b="0" strike="noStrike" spc="-1">
                <a:solidFill>
                  <a:srgbClr val="202020"/>
                </a:solidFill>
                <a:latin typeface="Arial MT"/>
              </a:rPr>
              <a:t>tirocinio</a:t>
            </a:r>
            <a:r>
              <a:rPr lang="en-GB" sz="1800" b="0" strike="noStrike" spc="-32">
                <a:solidFill>
                  <a:srgbClr val="202020"/>
                </a:solidFill>
                <a:latin typeface="Arial MT"/>
              </a:rPr>
              <a:t> </a:t>
            </a:r>
            <a:r>
              <a:rPr lang="en-GB" sz="1800" b="0" strike="noStrike" spc="-1">
                <a:solidFill>
                  <a:srgbClr val="202020"/>
                </a:solidFill>
                <a:latin typeface="Arial MT"/>
              </a:rPr>
              <a:t>pratico</a:t>
            </a:r>
            <a:r>
              <a:rPr lang="en-GB" sz="1800" b="0" strike="noStrike" spc="-41">
                <a:solidFill>
                  <a:srgbClr val="202020"/>
                </a:solidFill>
                <a:latin typeface="Arial MT"/>
              </a:rPr>
              <a:t> </a:t>
            </a:r>
            <a:r>
              <a:rPr lang="en-GB" sz="1800" b="0" strike="noStrike" spc="-1">
                <a:solidFill>
                  <a:srgbClr val="202020"/>
                </a:solidFill>
                <a:latin typeface="Arial MT"/>
              </a:rPr>
              <a:t>valutativo</a:t>
            </a:r>
            <a:r>
              <a:rPr lang="en-GB" sz="1800" b="0" strike="noStrike" spc="-35">
                <a:solidFill>
                  <a:srgbClr val="202020"/>
                </a:solidFill>
                <a:latin typeface="Arial MT"/>
              </a:rPr>
              <a:t> </a:t>
            </a:r>
            <a:r>
              <a:rPr lang="en-GB" sz="1800" b="0" strike="noStrike" spc="-1">
                <a:solidFill>
                  <a:srgbClr val="202020"/>
                </a:solidFill>
                <a:latin typeface="Arial MT"/>
              </a:rPr>
              <a:t>(TPV)</a:t>
            </a:r>
            <a:r>
              <a:rPr lang="en-GB" sz="1800" b="0" strike="noStrike" spc="-26">
                <a:solidFill>
                  <a:srgbClr val="202020"/>
                </a:solidFill>
                <a:latin typeface="Arial MT"/>
              </a:rPr>
              <a:t> </a:t>
            </a:r>
            <a:r>
              <a:rPr lang="en-GB" sz="1800" b="0" strike="noStrike" spc="-1">
                <a:solidFill>
                  <a:srgbClr val="202020"/>
                </a:solidFill>
                <a:latin typeface="Arial MT"/>
              </a:rPr>
              <a:t>pari</a:t>
            </a:r>
            <a:r>
              <a:rPr lang="en-GB" sz="1800" b="0" strike="noStrike" spc="-26">
                <a:solidFill>
                  <a:srgbClr val="202020"/>
                </a:solidFill>
                <a:latin typeface="Arial MT"/>
              </a:rPr>
              <a:t> </a:t>
            </a:r>
            <a:r>
              <a:rPr lang="en-GB" sz="1800" b="0" strike="noStrike" spc="-1">
                <a:solidFill>
                  <a:srgbClr val="202020"/>
                </a:solidFill>
                <a:latin typeface="Arial MT"/>
              </a:rPr>
              <a:t>a</a:t>
            </a:r>
            <a:r>
              <a:rPr lang="en-GB" sz="1800" b="0" strike="noStrike" spc="-26">
                <a:solidFill>
                  <a:srgbClr val="202020"/>
                </a:solidFill>
                <a:latin typeface="Arial MT"/>
              </a:rPr>
              <a:t> </a:t>
            </a:r>
            <a:r>
              <a:rPr lang="en-GB" sz="1800" b="1" u="sng" strike="noStrike" spc="-1">
                <a:solidFill>
                  <a:srgbClr val="202020"/>
                </a:solidFill>
                <a:uFill>
                  <a:solidFill>
                    <a:srgbClr val="202020"/>
                  </a:solidFill>
                </a:uFill>
                <a:latin typeface="Arial"/>
              </a:rPr>
              <a:t>30</a:t>
            </a:r>
            <a:r>
              <a:rPr lang="en-GB" sz="1800" b="1" u="sng" strike="noStrike" spc="-21">
                <a:solidFill>
                  <a:srgbClr val="202020"/>
                </a:solidFill>
                <a:uFill>
                  <a:solidFill>
                    <a:srgbClr val="202020"/>
                  </a:solidFill>
                </a:uFill>
                <a:latin typeface="Arial"/>
              </a:rPr>
              <a:t> </a:t>
            </a:r>
            <a:r>
              <a:rPr lang="en-GB" sz="1800" b="1" u="sng" strike="noStrike" spc="-26">
                <a:solidFill>
                  <a:srgbClr val="202020"/>
                </a:solidFill>
                <a:uFill>
                  <a:solidFill>
                    <a:srgbClr val="202020"/>
                  </a:solidFill>
                </a:uFill>
                <a:latin typeface="Arial"/>
              </a:rPr>
              <a:t>CFU</a:t>
            </a:r>
            <a:r>
              <a:rPr lang="en-GB" sz="1800" b="1" strike="noStrike" spc="-26">
                <a:solidFill>
                  <a:srgbClr val="202020"/>
                </a:solidFill>
                <a:latin typeface="Arial"/>
              </a:rPr>
              <a:t> </a:t>
            </a:r>
            <a:r>
              <a:rPr lang="en-GB" sz="1800" b="0" strike="noStrike" spc="-1">
                <a:solidFill>
                  <a:srgbClr val="202020"/>
                </a:solidFill>
                <a:latin typeface="Arial MT"/>
              </a:rPr>
              <a:t>(750</a:t>
            </a:r>
            <a:r>
              <a:rPr lang="en-GB" sz="1800" b="0" strike="noStrike" spc="-15">
                <a:solidFill>
                  <a:srgbClr val="202020"/>
                </a:solidFill>
                <a:latin typeface="Arial MT"/>
              </a:rPr>
              <a:t> </a:t>
            </a:r>
            <a:r>
              <a:rPr lang="en-GB" sz="1800" b="0" strike="noStrike" spc="-12">
                <a:solidFill>
                  <a:srgbClr val="202020"/>
                </a:solidFill>
                <a:latin typeface="Arial MT"/>
              </a:rPr>
              <a:t>ore).</a:t>
            </a:r>
            <a:endParaRPr lang="it-IT" sz="1800" b="0" strike="noStrike" spc="-1">
              <a:solidFill>
                <a:schemeClr val="dk1"/>
              </a:solidFill>
              <a:latin typeface="Calibri"/>
            </a:endParaRPr>
          </a:p>
        </p:txBody>
      </p:sp>
      <p:sp>
        <p:nvSpPr>
          <p:cNvPr id="95" name="object 27"/>
          <p:cNvSpPr/>
          <p:nvPr/>
        </p:nvSpPr>
        <p:spPr>
          <a:xfrm>
            <a:off x="125640" y="6551280"/>
            <a:ext cx="9838800" cy="22536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defTabSz="914400">
              <a:lnSpc>
                <a:spcPct val="100000"/>
              </a:lnSpc>
              <a:spcBef>
                <a:spcPts val="96"/>
              </a:spcBef>
            </a:pPr>
            <a:r>
              <a:rPr lang="en-GB" sz="1400" b="0" strike="noStrike" spc="-1">
                <a:solidFill>
                  <a:srgbClr val="000000"/>
                </a:solidFill>
                <a:latin typeface="Tahoma"/>
              </a:rPr>
              <a:t>*1</a:t>
            </a:r>
            <a:r>
              <a:rPr lang="en-GB" sz="1400" b="0" strike="noStrike" spc="-26">
                <a:solidFill>
                  <a:srgbClr val="000000"/>
                </a:solidFill>
                <a:latin typeface="Tahoma"/>
              </a:rPr>
              <a:t> </a:t>
            </a:r>
            <a:r>
              <a:rPr lang="en-GB" sz="1400" b="0" strike="noStrike" spc="-1">
                <a:solidFill>
                  <a:srgbClr val="000000"/>
                </a:solidFill>
                <a:latin typeface="Tahoma"/>
              </a:rPr>
              <a:t>CFU:</a:t>
            </a:r>
            <a:r>
              <a:rPr lang="en-GB" sz="1400" b="0" strike="noStrike" spc="-32">
                <a:solidFill>
                  <a:srgbClr val="000000"/>
                </a:solidFill>
                <a:latin typeface="Tahoma"/>
              </a:rPr>
              <a:t> </a:t>
            </a:r>
            <a:r>
              <a:rPr lang="en-GB" sz="1400" b="0" strike="noStrike" spc="-1">
                <a:solidFill>
                  <a:srgbClr val="000000"/>
                </a:solidFill>
                <a:latin typeface="Tahoma"/>
              </a:rPr>
              <a:t>almeno</a:t>
            </a:r>
            <a:r>
              <a:rPr lang="en-GB" sz="1400" b="0" strike="noStrike" spc="-15">
                <a:solidFill>
                  <a:srgbClr val="000000"/>
                </a:solidFill>
                <a:latin typeface="Tahoma"/>
              </a:rPr>
              <a:t> </a:t>
            </a:r>
            <a:r>
              <a:rPr lang="en-GB" sz="1400" b="0" strike="noStrike" spc="-1">
                <a:solidFill>
                  <a:srgbClr val="000000"/>
                </a:solidFill>
                <a:latin typeface="Tahoma"/>
              </a:rPr>
              <a:t>20</a:t>
            </a:r>
            <a:r>
              <a:rPr lang="en-GB" sz="1400" b="0" strike="noStrike" spc="-21">
                <a:solidFill>
                  <a:srgbClr val="000000"/>
                </a:solidFill>
                <a:latin typeface="Tahoma"/>
              </a:rPr>
              <a:t> </a:t>
            </a:r>
            <a:r>
              <a:rPr lang="en-GB" sz="1400" b="0" strike="noStrike" spc="-1">
                <a:solidFill>
                  <a:srgbClr val="000000"/>
                </a:solidFill>
                <a:latin typeface="Tahoma"/>
              </a:rPr>
              <a:t>ore</a:t>
            </a:r>
            <a:r>
              <a:rPr lang="en-GB" sz="1400" b="0" strike="noStrike" spc="-26">
                <a:solidFill>
                  <a:srgbClr val="000000"/>
                </a:solidFill>
                <a:latin typeface="Tahoma"/>
              </a:rPr>
              <a:t> </a:t>
            </a:r>
            <a:r>
              <a:rPr lang="en-GB" sz="1400" b="0" strike="noStrike" spc="-1">
                <a:solidFill>
                  <a:srgbClr val="000000"/>
                </a:solidFill>
                <a:latin typeface="Tahoma"/>
              </a:rPr>
              <a:t>di</a:t>
            </a:r>
            <a:r>
              <a:rPr lang="en-GB" sz="1400" b="0" strike="noStrike" spc="-21">
                <a:solidFill>
                  <a:srgbClr val="000000"/>
                </a:solidFill>
                <a:latin typeface="Tahoma"/>
              </a:rPr>
              <a:t> </a:t>
            </a:r>
            <a:r>
              <a:rPr lang="en-GB" sz="1400" b="0" strike="noStrike" spc="-1">
                <a:solidFill>
                  <a:srgbClr val="000000"/>
                </a:solidFill>
                <a:latin typeface="Tahoma"/>
              </a:rPr>
              <a:t>attività</a:t>
            </a:r>
            <a:r>
              <a:rPr lang="en-GB" sz="1400" b="0" strike="noStrike" spc="-12">
                <a:solidFill>
                  <a:srgbClr val="000000"/>
                </a:solidFill>
                <a:latin typeface="Tahoma"/>
              </a:rPr>
              <a:t> </a:t>
            </a:r>
            <a:r>
              <a:rPr lang="en-GB" sz="1400" b="0" strike="noStrike" spc="-1">
                <a:solidFill>
                  <a:srgbClr val="000000"/>
                </a:solidFill>
                <a:latin typeface="Tahoma"/>
              </a:rPr>
              <a:t>formative</a:t>
            </a:r>
            <a:r>
              <a:rPr lang="en-GB" sz="1400" b="0" strike="noStrike" spc="-21">
                <a:solidFill>
                  <a:srgbClr val="000000"/>
                </a:solidFill>
                <a:latin typeface="Tahoma"/>
              </a:rPr>
              <a:t> </a:t>
            </a:r>
            <a:r>
              <a:rPr lang="en-GB" sz="1400" b="0" strike="noStrike" spc="-12">
                <a:solidFill>
                  <a:srgbClr val="000000"/>
                </a:solidFill>
                <a:latin typeface="Tahoma"/>
              </a:rPr>
              <a:t>professionalizzanti</a:t>
            </a:r>
            <a:r>
              <a:rPr lang="en-GB" sz="1400" b="0" strike="noStrike" spc="-1">
                <a:solidFill>
                  <a:srgbClr val="000000"/>
                </a:solidFill>
                <a:latin typeface="Tahoma"/>
              </a:rPr>
              <a:t> e</a:t>
            </a:r>
            <a:r>
              <a:rPr lang="en-GB" sz="1400" b="0" strike="noStrike" spc="-26">
                <a:solidFill>
                  <a:srgbClr val="000000"/>
                </a:solidFill>
                <a:latin typeface="Tahoma"/>
              </a:rPr>
              <a:t> </a:t>
            </a:r>
            <a:r>
              <a:rPr lang="en-GB" sz="1400" b="0" strike="noStrike" spc="-1">
                <a:solidFill>
                  <a:srgbClr val="000000"/>
                </a:solidFill>
                <a:latin typeface="Tahoma"/>
              </a:rPr>
              <a:t>non</a:t>
            </a:r>
            <a:r>
              <a:rPr lang="en-GB" sz="1400" b="0" strike="noStrike" spc="-26">
                <a:solidFill>
                  <a:srgbClr val="000000"/>
                </a:solidFill>
                <a:latin typeface="Tahoma"/>
              </a:rPr>
              <a:t> </a:t>
            </a:r>
            <a:r>
              <a:rPr lang="en-GB" sz="1400" b="0" strike="noStrike" spc="-1">
                <a:solidFill>
                  <a:srgbClr val="000000"/>
                </a:solidFill>
                <a:latin typeface="Tahoma"/>
              </a:rPr>
              <a:t>oltre</a:t>
            </a:r>
            <a:r>
              <a:rPr lang="en-GB" sz="1400" b="0" strike="noStrike" spc="-26">
                <a:solidFill>
                  <a:srgbClr val="000000"/>
                </a:solidFill>
                <a:latin typeface="Tahoma"/>
              </a:rPr>
              <a:t> </a:t>
            </a:r>
            <a:r>
              <a:rPr lang="en-GB" sz="1400" b="0" strike="noStrike" spc="-1">
                <a:solidFill>
                  <a:srgbClr val="000000"/>
                </a:solidFill>
                <a:latin typeface="Tahoma"/>
              </a:rPr>
              <a:t>5</a:t>
            </a:r>
            <a:r>
              <a:rPr lang="en-GB" sz="1400" b="0" strike="noStrike" spc="-21">
                <a:solidFill>
                  <a:srgbClr val="000000"/>
                </a:solidFill>
                <a:latin typeface="Tahoma"/>
              </a:rPr>
              <a:t> </a:t>
            </a:r>
            <a:r>
              <a:rPr lang="en-GB" sz="1400" b="0" strike="noStrike" spc="-1">
                <a:solidFill>
                  <a:srgbClr val="000000"/>
                </a:solidFill>
                <a:latin typeface="Tahoma"/>
              </a:rPr>
              <a:t>ore</a:t>
            </a:r>
            <a:r>
              <a:rPr lang="en-GB" sz="1400" b="0" strike="noStrike" spc="-26">
                <a:solidFill>
                  <a:srgbClr val="000000"/>
                </a:solidFill>
                <a:latin typeface="Tahoma"/>
              </a:rPr>
              <a:t> </a:t>
            </a:r>
            <a:r>
              <a:rPr lang="en-GB" sz="1400" b="0" strike="noStrike" spc="-1">
                <a:solidFill>
                  <a:srgbClr val="000000"/>
                </a:solidFill>
                <a:latin typeface="Tahoma"/>
              </a:rPr>
              <a:t>di</a:t>
            </a:r>
            <a:r>
              <a:rPr lang="en-GB" sz="1400" b="0" strike="noStrike" spc="-15">
                <a:solidFill>
                  <a:srgbClr val="000000"/>
                </a:solidFill>
                <a:latin typeface="Tahoma"/>
              </a:rPr>
              <a:t> </a:t>
            </a:r>
            <a:r>
              <a:rPr lang="en-GB" sz="1400" b="0" strike="noStrike" spc="-1">
                <a:solidFill>
                  <a:srgbClr val="000000"/>
                </a:solidFill>
                <a:latin typeface="Tahoma"/>
              </a:rPr>
              <a:t>attività</a:t>
            </a:r>
            <a:r>
              <a:rPr lang="en-GB" sz="1400" b="0" strike="noStrike" spc="-12">
                <a:solidFill>
                  <a:srgbClr val="000000"/>
                </a:solidFill>
                <a:latin typeface="Tahoma"/>
              </a:rPr>
              <a:t> </a:t>
            </a:r>
            <a:r>
              <a:rPr lang="en-GB" sz="1400" b="0" strike="noStrike" spc="-1">
                <a:solidFill>
                  <a:srgbClr val="000000"/>
                </a:solidFill>
                <a:latin typeface="Tahoma"/>
              </a:rPr>
              <a:t>supervisionata</a:t>
            </a:r>
            <a:r>
              <a:rPr lang="en-GB" sz="1400" b="0" strike="noStrike" spc="-15">
                <a:solidFill>
                  <a:srgbClr val="000000"/>
                </a:solidFill>
                <a:latin typeface="Tahoma"/>
              </a:rPr>
              <a:t> </a:t>
            </a:r>
            <a:r>
              <a:rPr lang="en-GB" sz="1400" b="0" strike="noStrike" spc="-1">
                <a:solidFill>
                  <a:srgbClr val="000000"/>
                </a:solidFill>
                <a:latin typeface="Tahoma"/>
              </a:rPr>
              <a:t>di</a:t>
            </a:r>
            <a:r>
              <a:rPr lang="en-GB" sz="1400" b="0" strike="noStrike" spc="-21">
                <a:solidFill>
                  <a:srgbClr val="000000"/>
                </a:solidFill>
                <a:latin typeface="Tahoma"/>
              </a:rPr>
              <a:t> </a:t>
            </a:r>
            <a:r>
              <a:rPr lang="en-GB" sz="1400" b="0" strike="noStrike" spc="-12">
                <a:solidFill>
                  <a:srgbClr val="000000"/>
                </a:solidFill>
                <a:latin typeface="Tahoma"/>
              </a:rPr>
              <a:t>approfondimento</a:t>
            </a:r>
            <a:endParaRPr lang="en-GB" sz="1400" b="0" strike="noStrike" spc="-1">
              <a:solidFill>
                <a:srgbClr val="000000"/>
              </a:solidFill>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object 2"/>
          <p:cNvSpPr/>
          <p:nvPr/>
        </p:nvSpPr>
        <p:spPr>
          <a:xfrm>
            <a:off x="584640" y="1491840"/>
            <a:ext cx="5028120" cy="3188520"/>
          </a:xfrm>
          <a:prstGeom prst="rect">
            <a:avLst/>
          </a:prstGeom>
          <a:noFill/>
          <a:ln w="0">
            <a:noFill/>
          </a:ln>
        </p:spPr>
        <p:style>
          <a:lnRef idx="0">
            <a:scrgbClr r="0" g="0" b="0"/>
          </a:lnRef>
          <a:fillRef idx="0">
            <a:scrgbClr r="0" g="0" b="0"/>
          </a:fillRef>
          <a:effectRef idx="0">
            <a:scrgbClr r="0" g="0" b="0"/>
          </a:effectRef>
          <a:fontRef idx="minor"/>
        </p:style>
        <p:txBody>
          <a:bodyPr lIns="0" tIns="152280" rIns="0" bIns="0" anchor="t">
            <a:spAutoFit/>
          </a:bodyPr>
          <a:lstStyle/>
          <a:p>
            <a:pPr marL="12600" defTabSz="914400">
              <a:lnSpc>
                <a:spcPct val="100000"/>
              </a:lnSpc>
              <a:spcBef>
                <a:spcPts val="1199"/>
              </a:spcBef>
            </a:pPr>
            <a:r>
              <a:rPr lang="en-GB" sz="3600" b="1" strike="noStrike" spc="-1">
                <a:solidFill>
                  <a:srgbClr val="000000"/>
                </a:solidFill>
                <a:latin typeface="Arial"/>
              </a:rPr>
              <a:t>Caratteristiche</a:t>
            </a:r>
            <a:r>
              <a:rPr lang="en-GB" sz="3600" b="1" strike="noStrike" spc="-60">
                <a:solidFill>
                  <a:srgbClr val="000000"/>
                </a:solidFill>
                <a:latin typeface="Arial"/>
              </a:rPr>
              <a:t> </a:t>
            </a:r>
            <a:r>
              <a:rPr lang="en-GB" sz="3600" b="1" strike="noStrike" spc="-1">
                <a:solidFill>
                  <a:srgbClr val="000000"/>
                </a:solidFill>
                <a:latin typeface="Arial"/>
              </a:rPr>
              <a:t>del</a:t>
            </a:r>
            <a:r>
              <a:rPr lang="en-GB" sz="3600" b="1" strike="noStrike" spc="-32">
                <a:solidFill>
                  <a:srgbClr val="000000"/>
                </a:solidFill>
                <a:latin typeface="Arial"/>
              </a:rPr>
              <a:t> </a:t>
            </a:r>
            <a:r>
              <a:rPr lang="en-GB" sz="3600" b="1" strike="noStrike" spc="-26">
                <a:solidFill>
                  <a:srgbClr val="000000"/>
                </a:solidFill>
                <a:latin typeface="Arial"/>
              </a:rPr>
              <a:t>TPV</a:t>
            </a:r>
            <a:endParaRPr lang="en-GB" sz="3600" b="0" strike="noStrike" spc="-1">
              <a:solidFill>
                <a:srgbClr val="000000"/>
              </a:solidFill>
              <a:latin typeface="Arial"/>
            </a:endParaRPr>
          </a:p>
          <a:p>
            <a:pPr marL="629280" indent="6480" algn="ctr" defTabSz="914400">
              <a:lnSpc>
                <a:spcPct val="100000"/>
              </a:lnSpc>
              <a:spcBef>
                <a:spcPts val="1106"/>
              </a:spcBef>
              <a:tabLst>
                <a:tab pos="0" algn="l"/>
              </a:tabLst>
            </a:pPr>
            <a:r>
              <a:rPr lang="en-GB" sz="3600" b="1" strike="noStrike" spc="-1">
                <a:solidFill>
                  <a:srgbClr val="000000"/>
                </a:solidFill>
                <a:latin typeface="Arial"/>
              </a:rPr>
              <a:t>Corso</a:t>
            </a:r>
            <a:r>
              <a:rPr lang="en-GB" sz="3600" b="1" strike="noStrike" spc="-21">
                <a:solidFill>
                  <a:srgbClr val="000000"/>
                </a:solidFill>
                <a:latin typeface="Arial"/>
              </a:rPr>
              <a:t> </a:t>
            </a:r>
            <a:r>
              <a:rPr lang="en-GB" sz="3600" b="1" strike="noStrike" spc="-1">
                <a:solidFill>
                  <a:srgbClr val="000000"/>
                </a:solidFill>
                <a:latin typeface="Arial"/>
              </a:rPr>
              <a:t>di</a:t>
            </a:r>
            <a:r>
              <a:rPr lang="en-GB" sz="3600" b="1" strike="noStrike" spc="-21">
                <a:solidFill>
                  <a:srgbClr val="000000"/>
                </a:solidFill>
                <a:latin typeface="Arial"/>
              </a:rPr>
              <a:t> </a:t>
            </a:r>
            <a:r>
              <a:rPr lang="en-GB" sz="3600" b="1" strike="noStrike" spc="-1">
                <a:solidFill>
                  <a:srgbClr val="000000"/>
                </a:solidFill>
                <a:latin typeface="Arial"/>
              </a:rPr>
              <a:t>laurea</a:t>
            </a:r>
            <a:r>
              <a:rPr lang="en-GB" sz="3600" b="1" strike="noStrike" spc="-21">
                <a:solidFill>
                  <a:srgbClr val="000000"/>
                </a:solidFill>
                <a:latin typeface="Arial"/>
              </a:rPr>
              <a:t> </a:t>
            </a:r>
            <a:r>
              <a:rPr lang="en-GB" sz="3600" b="1" strike="noStrike" spc="-26">
                <a:solidFill>
                  <a:srgbClr val="000000"/>
                </a:solidFill>
                <a:latin typeface="Arial"/>
              </a:rPr>
              <a:t>in </a:t>
            </a:r>
            <a:r>
              <a:rPr lang="en-GB" sz="3600" b="1" strike="noStrike" spc="-1">
                <a:solidFill>
                  <a:srgbClr val="000000"/>
                </a:solidFill>
                <a:latin typeface="Arial"/>
              </a:rPr>
              <a:t>Scienze</a:t>
            </a:r>
            <a:r>
              <a:rPr lang="en-GB" sz="3600" b="1" strike="noStrike" spc="-15">
                <a:solidFill>
                  <a:srgbClr val="000000"/>
                </a:solidFill>
                <a:latin typeface="Arial"/>
              </a:rPr>
              <a:t> </a:t>
            </a:r>
            <a:r>
              <a:rPr lang="en-GB" sz="3600" b="1" strike="noStrike" spc="-1">
                <a:solidFill>
                  <a:srgbClr val="000000"/>
                </a:solidFill>
                <a:latin typeface="Arial"/>
              </a:rPr>
              <a:t>e</a:t>
            </a:r>
            <a:r>
              <a:rPr lang="en-GB" sz="3600" b="1" strike="noStrike" spc="-15">
                <a:solidFill>
                  <a:srgbClr val="000000"/>
                </a:solidFill>
                <a:latin typeface="Arial"/>
              </a:rPr>
              <a:t> </a:t>
            </a:r>
            <a:r>
              <a:rPr lang="en-GB" sz="3600" b="1" strike="noStrike" spc="-12">
                <a:solidFill>
                  <a:srgbClr val="000000"/>
                </a:solidFill>
                <a:latin typeface="Arial"/>
              </a:rPr>
              <a:t>Tecniche Psicologiche</a:t>
            </a:r>
            <a:endParaRPr lang="en-GB" sz="3600" b="0" strike="noStrike" spc="-1">
              <a:solidFill>
                <a:srgbClr val="000000"/>
              </a:solidFill>
              <a:latin typeface="Arial"/>
            </a:endParaRPr>
          </a:p>
          <a:p>
            <a:pPr marL="1800" algn="ctr" defTabSz="914400">
              <a:lnSpc>
                <a:spcPct val="100000"/>
              </a:lnSpc>
              <a:spcBef>
                <a:spcPts val="1205"/>
              </a:spcBef>
              <a:tabLst>
                <a:tab pos="0" algn="l"/>
              </a:tabLst>
            </a:pPr>
            <a:r>
              <a:rPr lang="en-GB" sz="3600" b="1" strike="noStrike" spc="-26">
                <a:solidFill>
                  <a:srgbClr val="000000"/>
                </a:solidFill>
                <a:latin typeface="Arial"/>
              </a:rPr>
              <a:t>L24</a:t>
            </a:r>
            <a:endParaRPr lang="en-GB" sz="3600" b="0" strike="noStrike" spc="-1">
              <a:solidFill>
                <a:srgbClr val="000000"/>
              </a:solidFill>
              <a:latin typeface="Arial"/>
            </a:endParaRPr>
          </a:p>
        </p:txBody>
      </p:sp>
      <p:pic>
        <p:nvPicPr>
          <p:cNvPr id="97" name="object 3"/>
          <p:cNvPicPr/>
          <p:nvPr/>
        </p:nvPicPr>
        <p:blipFill>
          <a:blip r:embed="rId2"/>
          <a:stretch/>
        </p:blipFill>
        <p:spPr>
          <a:xfrm>
            <a:off x="6429600" y="1905120"/>
            <a:ext cx="4494600" cy="4504680"/>
          </a:xfrm>
          <a:prstGeom prst="rect">
            <a:avLst/>
          </a:prstGeom>
          <a:ln w="0">
            <a:noFill/>
          </a:ln>
        </p:spPr>
      </p:pic>
      <p:pic>
        <p:nvPicPr>
          <p:cNvPr id="98" name="object 4"/>
          <p:cNvPicPr/>
          <p:nvPr/>
        </p:nvPicPr>
        <p:blipFill>
          <a:blip r:embed="rId3"/>
          <a:stretch/>
        </p:blipFill>
        <p:spPr>
          <a:xfrm>
            <a:off x="2238840" y="5058000"/>
            <a:ext cx="1722600" cy="1218240"/>
          </a:xfrm>
          <a:prstGeom prst="rect">
            <a:avLst/>
          </a:prstGeom>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92145" y="455675"/>
            <a:ext cx="7396480" cy="444500"/>
          </a:xfrm>
          <a:prstGeom prst="rect">
            <a:avLst/>
          </a:prstGeom>
        </p:spPr>
        <p:txBody>
          <a:bodyPr vert="horz" wrap="square" lIns="0" tIns="12065" rIns="0" bIns="0" rtlCol="0">
            <a:spAutoFit/>
          </a:bodyPr>
          <a:lstStyle/>
          <a:p>
            <a:pPr marL="12700">
              <a:lnSpc>
                <a:spcPct val="100000"/>
              </a:lnSpc>
              <a:spcBef>
                <a:spcPts val="95"/>
              </a:spcBef>
            </a:pPr>
            <a:r>
              <a:rPr sz="2750" dirty="0">
                <a:solidFill>
                  <a:srgbClr val="000000"/>
                </a:solidFill>
              </a:rPr>
              <a:t>DEFINIZIONE</a:t>
            </a:r>
            <a:r>
              <a:rPr sz="2750" spc="-105" dirty="0">
                <a:solidFill>
                  <a:srgbClr val="000000"/>
                </a:solidFill>
              </a:rPr>
              <a:t> </a:t>
            </a:r>
            <a:r>
              <a:rPr sz="2750" dirty="0">
                <a:solidFill>
                  <a:srgbClr val="000000"/>
                </a:solidFill>
              </a:rPr>
              <a:t>E</a:t>
            </a:r>
            <a:r>
              <a:rPr sz="2750" spc="-95" dirty="0">
                <a:solidFill>
                  <a:srgbClr val="000000"/>
                </a:solidFill>
              </a:rPr>
              <a:t> </a:t>
            </a:r>
            <a:r>
              <a:rPr sz="2750" dirty="0">
                <a:solidFill>
                  <a:srgbClr val="000000"/>
                </a:solidFill>
              </a:rPr>
              <a:t>CONTENUTI</a:t>
            </a:r>
            <a:r>
              <a:rPr sz="2750" spc="-100" dirty="0">
                <a:solidFill>
                  <a:srgbClr val="000000"/>
                </a:solidFill>
              </a:rPr>
              <a:t> </a:t>
            </a:r>
            <a:r>
              <a:rPr sz="2750" dirty="0">
                <a:solidFill>
                  <a:srgbClr val="000000"/>
                </a:solidFill>
              </a:rPr>
              <a:t>DEL</a:t>
            </a:r>
            <a:r>
              <a:rPr sz="2750" spc="-100" dirty="0">
                <a:solidFill>
                  <a:srgbClr val="000000"/>
                </a:solidFill>
              </a:rPr>
              <a:t> </a:t>
            </a:r>
            <a:r>
              <a:rPr sz="2750" spc="-10" dirty="0">
                <a:solidFill>
                  <a:srgbClr val="000000"/>
                </a:solidFill>
              </a:rPr>
              <a:t>TIROCINIO</a:t>
            </a:r>
            <a:endParaRPr sz="2750"/>
          </a:p>
        </p:txBody>
      </p:sp>
      <p:grpSp>
        <p:nvGrpSpPr>
          <p:cNvPr id="3" name="object 3"/>
          <p:cNvGrpSpPr/>
          <p:nvPr/>
        </p:nvGrpSpPr>
        <p:grpSpPr>
          <a:xfrm>
            <a:off x="266597" y="1457705"/>
            <a:ext cx="11562692" cy="1628775"/>
            <a:chOff x="266597" y="1457705"/>
            <a:chExt cx="11127105" cy="1628775"/>
          </a:xfrm>
        </p:grpSpPr>
        <p:sp>
          <p:nvSpPr>
            <p:cNvPr id="4" name="object 4"/>
            <p:cNvSpPr/>
            <p:nvPr/>
          </p:nvSpPr>
          <p:spPr>
            <a:xfrm>
              <a:off x="276606" y="1457705"/>
              <a:ext cx="11104245" cy="1628775"/>
            </a:xfrm>
            <a:custGeom>
              <a:avLst/>
              <a:gdLst/>
              <a:ahLst/>
              <a:cxnLst/>
              <a:rect l="l" t="t" r="r" b="b"/>
              <a:pathLst>
                <a:path w="11104245" h="1628775">
                  <a:moveTo>
                    <a:pt x="11104245" y="53721"/>
                  </a:moveTo>
                  <a:lnTo>
                    <a:pt x="10953623" y="53721"/>
                  </a:lnTo>
                  <a:lnTo>
                    <a:pt x="10953623" y="0"/>
                  </a:lnTo>
                  <a:lnTo>
                    <a:pt x="0" y="0"/>
                  </a:lnTo>
                  <a:lnTo>
                    <a:pt x="0" y="1628267"/>
                  </a:lnTo>
                  <a:lnTo>
                    <a:pt x="10953623" y="1628267"/>
                  </a:lnTo>
                  <a:lnTo>
                    <a:pt x="10953623" y="1615821"/>
                  </a:lnTo>
                  <a:lnTo>
                    <a:pt x="11104245" y="1615821"/>
                  </a:lnTo>
                  <a:lnTo>
                    <a:pt x="11104245" y="53721"/>
                  </a:lnTo>
                  <a:close/>
                </a:path>
              </a:pathLst>
            </a:custGeom>
            <a:solidFill>
              <a:srgbClr val="FFFFFF"/>
            </a:solidFill>
          </p:spPr>
          <p:txBody>
            <a:bodyPr wrap="square" lIns="0" tIns="0" rIns="0" bIns="0" rtlCol="0"/>
            <a:lstStyle/>
            <a:p>
              <a:endParaRPr/>
            </a:p>
          </p:txBody>
        </p:sp>
        <p:sp>
          <p:nvSpPr>
            <p:cNvPr id="5" name="object 5"/>
            <p:cNvSpPr/>
            <p:nvPr/>
          </p:nvSpPr>
          <p:spPr>
            <a:xfrm>
              <a:off x="279272" y="1511426"/>
              <a:ext cx="11101705" cy="1562100"/>
            </a:xfrm>
            <a:custGeom>
              <a:avLst/>
              <a:gdLst/>
              <a:ahLst/>
              <a:cxnLst/>
              <a:rect l="l" t="t" r="r" b="b"/>
              <a:pathLst>
                <a:path w="11101705" h="1562100">
                  <a:moveTo>
                    <a:pt x="0" y="1562100"/>
                  </a:moveTo>
                  <a:lnTo>
                    <a:pt x="11101578" y="1562100"/>
                  </a:lnTo>
                  <a:lnTo>
                    <a:pt x="11101578" y="0"/>
                  </a:lnTo>
                  <a:lnTo>
                    <a:pt x="0" y="0"/>
                  </a:lnTo>
                  <a:lnTo>
                    <a:pt x="0" y="1562100"/>
                  </a:lnTo>
                  <a:close/>
                </a:path>
              </a:pathLst>
            </a:custGeom>
            <a:ln w="25350">
              <a:solidFill>
                <a:srgbClr val="9D5F52"/>
              </a:solidFill>
            </a:ln>
          </p:spPr>
          <p:txBody>
            <a:bodyPr wrap="square" lIns="0" tIns="0" rIns="0" bIns="0" rtlCol="0"/>
            <a:lstStyle/>
            <a:p>
              <a:endParaRPr/>
            </a:p>
          </p:txBody>
        </p:sp>
      </p:grpSp>
      <p:sp>
        <p:nvSpPr>
          <p:cNvPr id="6" name="object 6"/>
          <p:cNvSpPr txBox="1"/>
          <p:nvPr/>
        </p:nvSpPr>
        <p:spPr>
          <a:xfrm>
            <a:off x="362711" y="2432304"/>
            <a:ext cx="10510520" cy="330200"/>
          </a:xfrm>
          <a:prstGeom prst="rect">
            <a:avLst/>
          </a:prstGeom>
        </p:spPr>
        <p:txBody>
          <a:bodyPr vert="horz" wrap="square" lIns="0" tIns="12065" rIns="0" bIns="0" rtlCol="0">
            <a:spAutoFit/>
          </a:bodyPr>
          <a:lstStyle/>
          <a:p>
            <a:pPr>
              <a:lnSpc>
                <a:spcPct val="100000"/>
              </a:lnSpc>
              <a:spcBef>
                <a:spcPts val="95"/>
              </a:spcBef>
              <a:tabLst>
                <a:tab pos="1240155" algn="l"/>
                <a:tab pos="3142615" algn="l"/>
                <a:tab pos="4932045" algn="l"/>
                <a:tab pos="5254625" algn="l"/>
                <a:tab pos="6240780" algn="l"/>
                <a:tab pos="7253605" algn="l"/>
                <a:tab pos="7832090" algn="l"/>
                <a:tab pos="8946515" algn="l"/>
                <a:tab pos="9665335" algn="l"/>
              </a:tabLst>
            </a:pPr>
            <a:r>
              <a:rPr sz="2000" b="1" spc="-10" dirty="0">
                <a:solidFill>
                  <a:srgbClr val="A65E5E"/>
                </a:solidFill>
                <a:latin typeface="Arial"/>
                <a:cs typeface="Arial"/>
              </a:rPr>
              <a:t>contesto</a:t>
            </a:r>
            <a:r>
              <a:rPr sz="2000" b="1" dirty="0">
                <a:solidFill>
                  <a:srgbClr val="A65E5E"/>
                </a:solidFill>
                <a:latin typeface="Arial"/>
                <a:cs typeface="Arial"/>
              </a:rPr>
              <a:t>	</a:t>
            </a:r>
            <a:r>
              <a:rPr sz="2000" b="1" spc="-10" dirty="0">
                <a:solidFill>
                  <a:srgbClr val="A65E5E"/>
                </a:solidFill>
                <a:latin typeface="Arial"/>
                <a:cs typeface="Arial"/>
              </a:rPr>
              <a:t>professionale</a:t>
            </a:r>
            <a:r>
              <a:rPr sz="2000" spc="-10" dirty="0">
                <a:latin typeface="Arial MT"/>
                <a:cs typeface="Arial MT"/>
              </a:rPr>
              <a:t>,</a:t>
            </a:r>
            <a:r>
              <a:rPr sz="2000" dirty="0">
                <a:latin typeface="Arial MT"/>
                <a:cs typeface="Arial MT"/>
              </a:rPr>
              <a:t>	</a:t>
            </a:r>
            <a:r>
              <a:rPr sz="2000" spc="-10" dirty="0">
                <a:latin typeface="Arial MT"/>
                <a:cs typeface="Arial MT"/>
              </a:rPr>
              <a:t>propedeutiche</a:t>
            </a:r>
            <a:r>
              <a:rPr sz="2000" dirty="0">
                <a:latin typeface="Arial MT"/>
                <a:cs typeface="Arial MT"/>
              </a:rPr>
              <a:t>	</a:t>
            </a:r>
            <a:r>
              <a:rPr sz="2000" spc="-50" dirty="0">
                <a:latin typeface="Arial MT"/>
                <a:cs typeface="Arial MT"/>
              </a:rPr>
              <a:t>e</a:t>
            </a:r>
            <a:r>
              <a:rPr sz="2000" dirty="0">
                <a:latin typeface="Arial MT"/>
                <a:cs typeface="Arial MT"/>
              </a:rPr>
              <a:t>	</a:t>
            </a:r>
            <a:r>
              <a:rPr sz="2000" spc="-10" dirty="0">
                <a:latin typeface="Arial MT"/>
                <a:cs typeface="Arial MT"/>
              </a:rPr>
              <a:t>basilari</a:t>
            </a:r>
            <a:r>
              <a:rPr sz="2000" dirty="0">
                <a:latin typeface="Arial MT"/>
                <a:cs typeface="Arial MT"/>
              </a:rPr>
              <a:t>	</a:t>
            </a:r>
            <a:r>
              <a:rPr sz="2000" spc="-10" dirty="0">
                <a:latin typeface="Arial MT"/>
                <a:cs typeface="Arial MT"/>
              </a:rPr>
              <a:t>rispetto</a:t>
            </a:r>
            <a:r>
              <a:rPr sz="2000" dirty="0">
                <a:latin typeface="Arial MT"/>
                <a:cs typeface="Arial MT"/>
              </a:rPr>
              <a:t>	</a:t>
            </a:r>
            <a:r>
              <a:rPr sz="2000" spc="-20" dirty="0">
                <a:latin typeface="Arial MT"/>
                <a:cs typeface="Arial MT"/>
              </a:rPr>
              <a:t>allo</a:t>
            </a:r>
            <a:r>
              <a:rPr sz="2000" dirty="0">
                <a:latin typeface="Arial MT"/>
                <a:cs typeface="Arial MT"/>
              </a:rPr>
              <a:t>	</a:t>
            </a:r>
            <a:r>
              <a:rPr sz="2000" spc="-10" dirty="0">
                <a:latin typeface="Arial MT"/>
                <a:cs typeface="Arial MT"/>
              </a:rPr>
              <a:t>sviluppo</a:t>
            </a:r>
            <a:r>
              <a:rPr sz="2000" dirty="0">
                <a:latin typeface="Arial MT"/>
                <a:cs typeface="Arial MT"/>
              </a:rPr>
              <a:t>	</a:t>
            </a:r>
            <a:r>
              <a:rPr sz="2000" spc="-10" dirty="0">
                <a:latin typeface="Arial MT"/>
                <a:cs typeface="Arial MT"/>
              </a:rPr>
              <a:t>delle</a:t>
            </a:r>
            <a:r>
              <a:rPr sz="2000" dirty="0">
                <a:latin typeface="Arial MT"/>
                <a:cs typeface="Arial MT"/>
              </a:rPr>
              <a:t>	</a:t>
            </a:r>
            <a:r>
              <a:rPr sz="2000" spc="-10" dirty="0">
                <a:latin typeface="Arial MT"/>
                <a:cs typeface="Arial MT"/>
              </a:rPr>
              <a:t>ulteriori</a:t>
            </a:r>
            <a:endParaRPr sz="2000">
              <a:latin typeface="Arial MT"/>
              <a:cs typeface="Arial MT"/>
            </a:endParaRPr>
          </a:p>
        </p:txBody>
      </p:sp>
      <p:sp>
        <p:nvSpPr>
          <p:cNvPr id="7" name="object 7"/>
          <p:cNvSpPr txBox="1"/>
          <p:nvPr/>
        </p:nvSpPr>
        <p:spPr>
          <a:xfrm>
            <a:off x="362711" y="1517903"/>
            <a:ext cx="11032490" cy="1244600"/>
          </a:xfrm>
          <a:prstGeom prst="rect">
            <a:avLst/>
          </a:prstGeom>
        </p:spPr>
        <p:txBody>
          <a:bodyPr vert="horz" wrap="square" lIns="0" tIns="12065" rIns="0" bIns="0" rtlCol="0">
            <a:spAutoFit/>
          </a:bodyPr>
          <a:lstStyle/>
          <a:p>
            <a:pPr marR="5080" indent="635" algn="just">
              <a:lnSpc>
                <a:spcPct val="100000"/>
              </a:lnSpc>
              <a:spcBef>
                <a:spcPts val="95"/>
              </a:spcBef>
            </a:pPr>
            <a:r>
              <a:rPr sz="2000" dirty="0">
                <a:latin typeface="Arial MT"/>
                <a:cs typeface="Arial MT"/>
              </a:rPr>
              <a:t>Il</a:t>
            </a:r>
            <a:r>
              <a:rPr sz="2000" spc="425" dirty="0">
                <a:latin typeface="Arial MT"/>
                <a:cs typeface="Arial MT"/>
              </a:rPr>
              <a:t> </a:t>
            </a:r>
            <a:r>
              <a:rPr sz="2000" dirty="0">
                <a:latin typeface="Arial MT"/>
                <a:cs typeface="Arial MT"/>
              </a:rPr>
              <a:t>Tirocinio</a:t>
            </a:r>
            <a:r>
              <a:rPr sz="2000" spc="434" dirty="0">
                <a:latin typeface="Arial MT"/>
                <a:cs typeface="Arial MT"/>
              </a:rPr>
              <a:t> </a:t>
            </a:r>
            <a:r>
              <a:rPr sz="2000" dirty="0">
                <a:latin typeface="Arial MT"/>
                <a:cs typeface="Arial MT"/>
              </a:rPr>
              <a:t>Pratico</a:t>
            </a:r>
            <a:r>
              <a:rPr sz="2000" spc="445" dirty="0">
                <a:latin typeface="Arial MT"/>
                <a:cs typeface="Arial MT"/>
              </a:rPr>
              <a:t> </a:t>
            </a:r>
            <a:r>
              <a:rPr sz="2000" dirty="0">
                <a:latin typeface="Arial MT"/>
                <a:cs typeface="Arial MT"/>
              </a:rPr>
              <a:t>Valutativo</a:t>
            </a:r>
            <a:r>
              <a:rPr sz="2000" spc="434" dirty="0">
                <a:latin typeface="Arial MT"/>
                <a:cs typeface="Arial MT"/>
              </a:rPr>
              <a:t> </a:t>
            </a:r>
            <a:r>
              <a:rPr sz="2000" dirty="0">
                <a:latin typeface="Arial MT"/>
                <a:cs typeface="Arial MT"/>
              </a:rPr>
              <a:t>(TPV)</a:t>
            </a:r>
            <a:r>
              <a:rPr sz="2000" spc="434" dirty="0">
                <a:latin typeface="Arial MT"/>
                <a:cs typeface="Arial MT"/>
              </a:rPr>
              <a:t> </a:t>
            </a:r>
            <a:r>
              <a:rPr sz="2000" dirty="0">
                <a:latin typeface="Arial MT"/>
                <a:cs typeface="Arial MT"/>
              </a:rPr>
              <a:t>si</a:t>
            </a:r>
            <a:r>
              <a:rPr sz="2000" spc="434" dirty="0">
                <a:latin typeface="Arial MT"/>
                <a:cs typeface="Arial MT"/>
              </a:rPr>
              <a:t> </a:t>
            </a:r>
            <a:r>
              <a:rPr sz="2000" dirty="0">
                <a:latin typeface="Arial MT"/>
                <a:cs typeface="Arial MT"/>
              </a:rPr>
              <a:t>sostanzia</a:t>
            </a:r>
            <a:r>
              <a:rPr sz="2000" spc="434" dirty="0">
                <a:latin typeface="Arial MT"/>
                <a:cs typeface="Arial MT"/>
              </a:rPr>
              <a:t> </a:t>
            </a:r>
            <a:r>
              <a:rPr sz="2000" dirty="0">
                <a:latin typeface="Arial MT"/>
                <a:cs typeface="Arial MT"/>
              </a:rPr>
              <a:t>in</a:t>
            </a:r>
            <a:r>
              <a:rPr sz="2000" spc="434" dirty="0">
                <a:latin typeface="Arial MT"/>
                <a:cs typeface="Arial MT"/>
              </a:rPr>
              <a:t> </a:t>
            </a:r>
            <a:r>
              <a:rPr sz="2000" b="1" dirty="0">
                <a:solidFill>
                  <a:srgbClr val="A65E5E"/>
                </a:solidFill>
                <a:latin typeface="Arial"/>
                <a:cs typeface="Arial"/>
              </a:rPr>
              <a:t>attività</a:t>
            </a:r>
            <a:r>
              <a:rPr sz="2000" b="1" spc="440" dirty="0">
                <a:solidFill>
                  <a:srgbClr val="A65E5E"/>
                </a:solidFill>
                <a:latin typeface="Arial"/>
                <a:cs typeface="Arial"/>
              </a:rPr>
              <a:t> </a:t>
            </a:r>
            <a:r>
              <a:rPr sz="2000" b="1" dirty="0">
                <a:solidFill>
                  <a:srgbClr val="A65E5E"/>
                </a:solidFill>
                <a:latin typeface="Arial"/>
                <a:cs typeface="Arial"/>
              </a:rPr>
              <a:t>pratiche</a:t>
            </a:r>
            <a:r>
              <a:rPr sz="2000" b="1" spc="434" dirty="0">
                <a:solidFill>
                  <a:srgbClr val="A65E5E"/>
                </a:solidFill>
                <a:latin typeface="Arial"/>
                <a:cs typeface="Arial"/>
              </a:rPr>
              <a:t> </a:t>
            </a:r>
            <a:r>
              <a:rPr sz="2000" dirty="0">
                <a:latin typeface="Arial MT"/>
                <a:cs typeface="Arial MT"/>
              </a:rPr>
              <a:t>(laboratori,</a:t>
            </a:r>
            <a:r>
              <a:rPr sz="2000" spc="434" dirty="0">
                <a:latin typeface="Arial MT"/>
                <a:cs typeface="Arial MT"/>
              </a:rPr>
              <a:t> </a:t>
            </a:r>
            <a:r>
              <a:rPr sz="2000" spc="-10" dirty="0">
                <a:latin typeface="Arial MT"/>
                <a:cs typeface="Arial MT"/>
              </a:rPr>
              <a:t>esercitazioni </a:t>
            </a:r>
            <a:r>
              <a:rPr sz="2000" dirty="0">
                <a:latin typeface="Arial MT"/>
                <a:cs typeface="Arial MT"/>
              </a:rPr>
              <a:t>pratiche,</a:t>
            </a:r>
            <a:r>
              <a:rPr sz="2000" spc="25" dirty="0">
                <a:latin typeface="Arial MT"/>
                <a:cs typeface="Arial MT"/>
              </a:rPr>
              <a:t> </a:t>
            </a:r>
            <a:r>
              <a:rPr sz="2000" dirty="0">
                <a:latin typeface="Arial MT"/>
                <a:cs typeface="Arial MT"/>
              </a:rPr>
              <a:t>simulazioni,</a:t>
            </a:r>
            <a:r>
              <a:rPr sz="2000" spc="45" dirty="0">
                <a:latin typeface="Arial MT"/>
                <a:cs typeface="Arial MT"/>
              </a:rPr>
              <a:t> </a:t>
            </a:r>
            <a:r>
              <a:rPr sz="2000" dirty="0">
                <a:latin typeface="Arial MT"/>
                <a:cs typeface="Arial MT"/>
              </a:rPr>
              <a:t>discussioni</a:t>
            </a:r>
            <a:r>
              <a:rPr sz="2000" spc="40" dirty="0">
                <a:latin typeface="Arial MT"/>
                <a:cs typeface="Arial MT"/>
              </a:rPr>
              <a:t> </a:t>
            </a:r>
            <a:r>
              <a:rPr sz="2000" dirty="0">
                <a:latin typeface="Arial MT"/>
                <a:cs typeface="Arial MT"/>
              </a:rPr>
              <a:t>e</a:t>
            </a:r>
            <a:r>
              <a:rPr sz="2000" spc="30" dirty="0">
                <a:latin typeface="Arial MT"/>
                <a:cs typeface="Arial MT"/>
              </a:rPr>
              <a:t> </a:t>
            </a:r>
            <a:r>
              <a:rPr sz="2000" dirty="0">
                <a:latin typeface="Arial MT"/>
                <a:cs typeface="Arial MT"/>
              </a:rPr>
              <a:t>studio</a:t>
            </a:r>
            <a:r>
              <a:rPr sz="2000" spc="35" dirty="0">
                <a:latin typeface="Arial MT"/>
                <a:cs typeface="Arial MT"/>
              </a:rPr>
              <a:t> </a:t>
            </a:r>
            <a:r>
              <a:rPr sz="2000" dirty="0">
                <a:latin typeface="Arial MT"/>
                <a:cs typeface="Arial MT"/>
              </a:rPr>
              <a:t>di</a:t>
            </a:r>
            <a:r>
              <a:rPr sz="2000" spc="40" dirty="0">
                <a:latin typeface="Arial MT"/>
                <a:cs typeface="Arial MT"/>
              </a:rPr>
              <a:t> </a:t>
            </a:r>
            <a:r>
              <a:rPr sz="2000" dirty="0">
                <a:latin typeface="Arial MT"/>
                <a:cs typeface="Arial MT"/>
              </a:rPr>
              <a:t>casi</a:t>
            </a:r>
            <a:r>
              <a:rPr sz="2000" spc="35" dirty="0">
                <a:latin typeface="Arial MT"/>
                <a:cs typeface="Arial MT"/>
              </a:rPr>
              <a:t> </a:t>
            </a:r>
            <a:r>
              <a:rPr sz="2000" dirty="0">
                <a:latin typeface="Arial MT"/>
                <a:cs typeface="Arial MT"/>
              </a:rPr>
              <a:t>etc:)</a:t>
            </a:r>
            <a:r>
              <a:rPr sz="2000" spc="30" dirty="0">
                <a:latin typeface="Arial MT"/>
                <a:cs typeface="Arial MT"/>
              </a:rPr>
              <a:t> </a:t>
            </a:r>
            <a:r>
              <a:rPr sz="2000" b="1" dirty="0">
                <a:solidFill>
                  <a:srgbClr val="A65E5E"/>
                </a:solidFill>
                <a:latin typeface="Arial"/>
                <a:cs typeface="Arial"/>
              </a:rPr>
              <a:t>supervisionate</a:t>
            </a:r>
            <a:r>
              <a:rPr sz="2000" b="1" spc="30" dirty="0">
                <a:solidFill>
                  <a:srgbClr val="A65E5E"/>
                </a:solidFill>
                <a:latin typeface="Arial"/>
                <a:cs typeface="Arial"/>
              </a:rPr>
              <a:t> </a:t>
            </a:r>
            <a:r>
              <a:rPr sz="2000" dirty="0">
                <a:latin typeface="Arial MT"/>
                <a:cs typeface="Arial MT"/>
              </a:rPr>
              <a:t>finalizzate</a:t>
            </a:r>
            <a:r>
              <a:rPr sz="2000" spc="30" dirty="0">
                <a:latin typeface="Arial MT"/>
                <a:cs typeface="Arial MT"/>
              </a:rPr>
              <a:t> </a:t>
            </a:r>
            <a:r>
              <a:rPr sz="2000" dirty="0">
                <a:latin typeface="Arial MT"/>
                <a:cs typeface="Arial MT"/>
              </a:rPr>
              <a:t>allo</a:t>
            </a:r>
            <a:r>
              <a:rPr sz="2000" spc="35" dirty="0">
                <a:latin typeface="Arial MT"/>
                <a:cs typeface="Arial MT"/>
              </a:rPr>
              <a:t> </a:t>
            </a:r>
            <a:r>
              <a:rPr sz="2000" dirty="0">
                <a:latin typeface="Arial MT"/>
                <a:cs typeface="Arial MT"/>
              </a:rPr>
              <a:t>sviluppo</a:t>
            </a:r>
            <a:r>
              <a:rPr sz="2000" spc="30" dirty="0">
                <a:latin typeface="Arial MT"/>
                <a:cs typeface="Arial MT"/>
              </a:rPr>
              <a:t> </a:t>
            </a:r>
            <a:r>
              <a:rPr sz="2000" spc="-25" dirty="0">
                <a:latin typeface="Arial MT"/>
                <a:cs typeface="Arial MT"/>
              </a:rPr>
              <a:t>di: </a:t>
            </a:r>
            <a:r>
              <a:rPr sz="2000" b="1" dirty="0">
                <a:solidFill>
                  <a:srgbClr val="A65E5E"/>
                </a:solidFill>
                <a:latin typeface="Arial"/>
                <a:cs typeface="Arial"/>
              </a:rPr>
              <a:t>conoscenze</a:t>
            </a:r>
            <a:r>
              <a:rPr sz="2000" b="1" spc="165" dirty="0">
                <a:solidFill>
                  <a:srgbClr val="A65E5E"/>
                </a:solidFill>
                <a:latin typeface="Arial"/>
                <a:cs typeface="Arial"/>
              </a:rPr>
              <a:t>   </a:t>
            </a:r>
            <a:r>
              <a:rPr sz="2000" b="1" spc="-10" dirty="0">
                <a:solidFill>
                  <a:srgbClr val="A65E5E"/>
                </a:solidFill>
                <a:latin typeface="Arial"/>
                <a:cs typeface="Arial"/>
              </a:rPr>
              <a:t>tecnico-</a:t>
            </a:r>
            <a:r>
              <a:rPr sz="2000" b="1" dirty="0">
                <a:solidFill>
                  <a:srgbClr val="A65E5E"/>
                </a:solidFill>
                <a:latin typeface="Arial"/>
                <a:cs typeface="Arial"/>
              </a:rPr>
              <a:t>operative,</a:t>
            </a:r>
            <a:r>
              <a:rPr sz="2000" b="1" spc="165" dirty="0">
                <a:solidFill>
                  <a:srgbClr val="A65E5E"/>
                </a:solidFill>
                <a:latin typeface="Arial"/>
                <a:cs typeface="Arial"/>
              </a:rPr>
              <a:t>   </a:t>
            </a:r>
            <a:r>
              <a:rPr sz="2000" b="1" dirty="0">
                <a:solidFill>
                  <a:srgbClr val="A65E5E"/>
                </a:solidFill>
                <a:latin typeface="Arial"/>
                <a:cs typeface="Arial"/>
              </a:rPr>
              <a:t>abilità</a:t>
            </a:r>
            <a:r>
              <a:rPr sz="2000" b="1" spc="165" dirty="0">
                <a:solidFill>
                  <a:srgbClr val="A65E5E"/>
                </a:solidFill>
                <a:latin typeface="Arial"/>
                <a:cs typeface="Arial"/>
              </a:rPr>
              <a:t>   </a:t>
            </a:r>
            <a:r>
              <a:rPr sz="2000" b="1" dirty="0">
                <a:solidFill>
                  <a:srgbClr val="A65E5E"/>
                </a:solidFill>
                <a:latin typeface="Arial"/>
                <a:cs typeface="Arial"/>
              </a:rPr>
              <a:t>procedurali</a:t>
            </a:r>
            <a:r>
              <a:rPr sz="2000" b="1" spc="165" dirty="0">
                <a:solidFill>
                  <a:srgbClr val="A65E5E"/>
                </a:solidFill>
                <a:latin typeface="Arial"/>
                <a:cs typeface="Arial"/>
              </a:rPr>
              <a:t>   </a:t>
            </a:r>
            <a:r>
              <a:rPr sz="2000" b="1" dirty="0">
                <a:solidFill>
                  <a:srgbClr val="A65E5E"/>
                </a:solidFill>
                <a:latin typeface="Arial"/>
                <a:cs typeface="Arial"/>
              </a:rPr>
              <a:t>e</a:t>
            </a:r>
            <a:r>
              <a:rPr sz="2000" b="1" spc="160" dirty="0">
                <a:solidFill>
                  <a:srgbClr val="A65E5E"/>
                </a:solidFill>
                <a:latin typeface="Arial"/>
                <a:cs typeface="Arial"/>
              </a:rPr>
              <a:t>   </a:t>
            </a:r>
            <a:r>
              <a:rPr sz="2000" b="1" dirty="0">
                <a:solidFill>
                  <a:srgbClr val="A65E5E"/>
                </a:solidFill>
                <a:latin typeface="Arial"/>
                <a:cs typeface="Arial"/>
              </a:rPr>
              <a:t>iniziale</a:t>
            </a:r>
            <a:r>
              <a:rPr sz="2000" b="1" spc="165" dirty="0">
                <a:solidFill>
                  <a:srgbClr val="A65E5E"/>
                </a:solidFill>
                <a:latin typeface="Arial"/>
                <a:cs typeface="Arial"/>
              </a:rPr>
              <a:t>   </a:t>
            </a:r>
            <a:r>
              <a:rPr sz="2000" b="1" dirty="0">
                <a:solidFill>
                  <a:srgbClr val="A65E5E"/>
                </a:solidFill>
                <a:latin typeface="Arial"/>
                <a:cs typeface="Arial"/>
              </a:rPr>
              <a:t>consapevolezza</a:t>
            </a:r>
            <a:r>
              <a:rPr sz="2000" b="1" spc="170" dirty="0">
                <a:solidFill>
                  <a:srgbClr val="A65E5E"/>
                </a:solidFill>
                <a:latin typeface="Arial"/>
                <a:cs typeface="Arial"/>
              </a:rPr>
              <a:t>   </a:t>
            </a:r>
            <a:r>
              <a:rPr sz="2000" b="1" spc="-25" dirty="0">
                <a:solidFill>
                  <a:srgbClr val="A65E5E"/>
                </a:solidFill>
                <a:latin typeface="Arial"/>
                <a:cs typeface="Arial"/>
              </a:rPr>
              <a:t>del</a:t>
            </a:r>
            <a:endParaRPr sz="2000">
              <a:latin typeface="Arial"/>
              <a:cs typeface="Arial"/>
            </a:endParaRPr>
          </a:p>
          <a:p>
            <a:pPr marR="6350" algn="r">
              <a:lnSpc>
                <a:spcPct val="100000"/>
              </a:lnSpc>
            </a:pPr>
            <a:r>
              <a:rPr sz="2000" spc="-25" dirty="0">
                <a:latin typeface="Arial MT"/>
                <a:cs typeface="Arial MT"/>
              </a:rPr>
              <a:t>più</a:t>
            </a:r>
            <a:endParaRPr sz="2000">
              <a:latin typeface="Arial MT"/>
              <a:cs typeface="Arial MT"/>
            </a:endParaRPr>
          </a:p>
        </p:txBody>
      </p:sp>
      <p:grpSp>
        <p:nvGrpSpPr>
          <p:cNvPr id="8" name="object 8"/>
          <p:cNvGrpSpPr/>
          <p:nvPr/>
        </p:nvGrpSpPr>
        <p:grpSpPr>
          <a:xfrm>
            <a:off x="404622" y="3489133"/>
            <a:ext cx="11109325" cy="3369310"/>
            <a:chOff x="404622" y="3489133"/>
            <a:chExt cx="11109325" cy="3369310"/>
          </a:xfrm>
        </p:grpSpPr>
        <p:sp>
          <p:nvSpPr>
            <p:cNvPr id="9" name="object 9"/>
            <p:cNvSpPr/>
            <p:nvPr/>
          </p:nvSpPr>
          <p:spPr>
            <a:xfrm>
              <a:off x="404622" y="3496005"/>
              <a:ext cx="11101705" cy="3362325"/>
            </a:xfrm>
            <a:custGeom>
              <a:avLst/>
              <a:gdLst/>
              <a:ahLst/>
              <a:cxnLst/>
              <a:rect l="l" t="t" r="r" b="b"/>
              <a:pathLst>
                <a:path w="11101705" h="3362325">
                  <a:moveTo>
                    <a:pt x="11101451" y="0"/>
                  </a:moveTo>
                  <a:lnTo>
                    <a:pt x="0" y="0"/>
                  </a:lnTo>
                  <a:lnTo>
                    <a:pt x="0" y="3361994"/>
                  </a:lnTo>
                  <a:lnTo>
                    <a:pt x="11101451" y="3361994"/>
                  </a:lnTo>
                  <a:lnTo>
                    <a:pt x="11101451" y="0"/>
                  </a:lnTo>
                  <a:close/>
                </a:path>
              </a:pathLst>
            </a:custGeom>
            <a:solidFill>
              <a:srgbClr val="FFFFFF"/>
            </a:solidFill>
          </p:spPr>
          <p:txBody>
            <a:bodyPr wrap="square" lIns="0" tIns="0" rIns="0" bIns="0" rtlCol="0"/>
            <a:lstStyle/>
            <a:p>
              <a:endParaRPr/>
            </a:p>
          </p:txBody>
        </p:sp>
        <p:sp>
          <p:nvSpPr>
            <p:cNvPr id="10" name="object 10"/>
            <p:cNvSpPr/>
            <p:nvPr/>
          </p:nvSpPr>
          <p:spPr>
            <a:xfrm>
              <a:off x="557403" y="3501809"/>
              <a:ext cx="10944225" cy="2766695"/>
            </a:xfrm>
            <a:custGeom>
              <a:avLst/>
              <a:gdLst/>
              <a:ahLst/>
              <a:cxnLst/>
              <a:rect l="l" t="t" r="r" b="b"/>
              <a:pathLst>
                <a:path w="10944225" h="2766695">
                  <a:moveTo>
                    <a:pt x="0" y="2766314"/>
                  </a:moveTo>
                  <a:lnTo>
                    <a:pt x="10943844" y="2766314"/>
                  </a:lnTo>
                  <a:lnTo>
                    <a:pt x="10943844" y="0"/>
                  </a:lnTo>
                  <a:lnTo>
                    <a:pt x="0" y="0"/>
                  </a:lnTo>
                  <a:lnTo>
                    <a:pt x="0" y="2766314"/>
                  </a:lnTo>
                  <a:close/>
                </a:path>
              </a:pathLst>
            </a:custGeom>
            <a:ln w="25350">
              <a:solidFill>
                <a:srgbClr val="A65E5E"/>
              </a:solidFill>
            </a:ln>
          </p:spPr>
          <p:txBody>
            <a:bodyPr wrap="square" lIns="0" tIns="0" rIns="0" bIns="0" rtlCol="0"/>
            <a:lstStyle/>
            <a:p>
              <a:endParaRPr/>
            </a:p>
          </p:txBody>
        </p:sp>
      </p:grpSp>
      <p:sp>
        <p:nvSpPr>
          <p:cNvPr id="11" name="object 11"/>
          <p:cNvSpPr txBox="1"/>
          <p:nvPr/>
        </p:nvSpPr>
        <p:spPr>
          <a:xfrm>
            <a:off x="362711" y="2737357"/>
            <a:ext cx="10880090" cy="2501900"/>
          </a:xfrm>
          <a:prstGeom prst="rect">
            <a:avLst/>
          </a:prstGeom>
        </p:spPr>
        <p:txBody>
          <a:bodyPr vert="horz" wrap="square" lIns="0" tIns="12065" rIns="0" bIns="0" rtlCol="0">
            <a:spAutoFit/>
          </a:bodyPr>
          <a:lstStyle/>
          <a:p>
            <a:pPr>
              <a:lnSpc>
                <a:spcPct val="100000"/>
              </a:lnSpc>
              <a:spcBef>
                <a:spcPts val="95"/>
              </a:spcBef>
            </a:pPr>
            <a:r>
              <a:rPr sz="2000" dirty="0">
                <a:latin typeface="Arial MT"/>
                <a:cs typeface="Arial MT"/>
              </a:rPr>
              <a:t>avanzate</a:t>
            </a:r>
            <a:r>
              <a:rPr sz="2000" spc="-95" dirty="0">
                <a:latin typeface="Arial MT"/>
                <a:cs typeface="Arial MT"/>
              </a:rPr>
              <a:t> </a:t>
            </a:r>
            <a:r>
              <a:rPr sz="2000" spc="-10" dirty="0">
                <a:latin typeface="Arial MT"/>
                <a:cs typeface="Arial MT"/>
              </a:rPr>
              <a:t>competenze</a:t>
            </a:r>
            <a:r>
              <a:rPr sz="2000" spc="-85" dirty="0">
                <a:latin typeface="Arial MT"/>
                <a:cs typeface="Arial MT"/>
              </a:rPr>
              <a:t> </a:t>
            </a:r>
            <a:r>
              <a:rPr sz="2000" spc="-10" dirty="0">
                <a:latin typeface="Arial MT"/>
                <a:cs typeface="Arial MT"/>
              </a:rPr>
              <a:t>professionali.</a:t>
            </a:r>
            <a:endParaRPr sz="2000" dirty="0">
              <a:latin typeface="Arial MT"/>
              <a:cs typeface="Arial MT"/>
            </a:endParaRPr>
          </a:p>
          <a:p>
            <a:pPr>
              <a:lnSpc>
                <a:spcPct val="100000"/>
              </a:lnSpc>
            </a:pPr>
            <a:endParaRPr sz="2000" dirty="0">
              <a:latin typeface="Arial MT"/>
              <a:cs typeface="Arial MT"/>
            </a:endParaRPr>
          </a:p>
          <a:p>
            <a:pPr>
              <a:lnSpc>
                <a:spcPct val="100000"/>
              </a:lnSpc>
              <a:spcBef>
                <a:spcPts val="305"/>
              </a:spcBef>
            </a:pPr>
            <a:endParaRPr sz="2000" dirty="0">
              <a:latin typeface="Arial MT"/>
              <a:cs typeface="Arial MT"/>
            </a:endParaRPr>
          </a:p>
          <a:p>
            <a:pPr marL="280035">
              <a:lnSpc>
                <a:spcPct val="100000"/>
              </a:lnSpc>
            </a:pPr>
            <a:r>
              <a:rPr sz="2000" dirty="0">
                <a:latin typeface="Arial MT"/>
                <a:cs typeface="Arial MT"/>
              </a:rPr>
              <a:t>Si</a:t>
            </a:r>
            <a:r>
              <a:rPr sz="2000" spc="-25" dirty="0">
                <a:latin typeface="Arial MT"/>
                <a:cs typeface="Arial MT"/>
              </a:rPr>
              <a:t> </a:t>
            </a:r>
            <a:r>
              <a:rPr sz="2000" dirty="0">
                <a:latin typeface="Arial MT"/>
                <a:cs typeface="Arial MT"/>
              </a:rPr>
              <a:t>tratta</a:t>
            </a:r>
            <a:r>
              <a:rPr sz="2000" spc="-45" dirty="0">
                <a:latin typeface="Arial MT"/>
                <a:cs typeface="Arial MT"/>
              </a:rPr>
              <a:t> </a:t>
            </a:r>
            <a:r>
              <a:rPr sz="2000" dirty="0">
                <a:latin typeface="Arial MT"/>
                <a:cs typeface="Arial MT"/>
              </a:rPr>
              <a:t>di</a:t>
            </a:r>
            <a:r>
              <a:rPr sz="2000" spc="-25" dirty="0">
                <a:latin typeface="Arial MT"/>
                <a:cs typeface="Arial MT"/>
              </a:rPr>
              <a:t> </a:t>
            </a:r>
            <a:r>
              <a:rPr sz="2000" b="1" dirty="0">
                <a:latin typeface="Arial"/>
                <a:cs typeface="Arial"/>
              </a:rPr>
              <a:t>attività</a:t>
            </a:r>
            <a:r>
              <a:rPr sz="2000" b="1" spc="-55" dirty="0">
                <a:latin typeface="Arial"/>
                <a:cs typeface="Arial"/>
              </a:rPr>
              <a:t> </a:t>
            </a:r>
            <a:r>
              <a:rPr sz="2000" b="1" dirty="0">
                <a:latin typeface="Arial"/>
                <a:cs typeface="Arial"/>
              </a:rPr>
              <a:t>formative</a:t>
            </a:r>
            <a:r>
              <a:rPr sz="2000" b="1" spc="-35" dirty="0">
                <a:latin typeface="Arial"/>
                <a:cs typeface="Arial"/>
              </a:rPr>
              <a:t> </a:t>
            </a:r>
            <a:r>
              <a:rPr sz="2000" b="1" dirty="0">
                <a:latin typeface="Arial"/>
                <a:cs typeface="Arial"/>
              </a:rPr>
              <a:t>volte</a:t>
            </a:r>
            <a:r>
              <a:rPr sz="2000" b="1" spc="-35" dirty="0">
                <a:latin typeface="Arial"/>
                <a:cs typeface="Arial"/>
              </a:rPr>
              <a:t> </a:t>
            </a:r>
            <a:r>
              <a:rPr sz="2000" b="1" spc="-25" dirty="0">
                <a:latin typeface="Arial"/>
                <a:cs typeface="Arial"/>
              </a:rPr>
              <a:t>a:</a:t>
            </a:r>
            <a:endParaRPr sz="2000" dirty="0">
              <a:latin typeface="Arial"/>
              <a:cs typeface="Arial"/>
            </a:endParaRPr>
          </a:p>
          <a:p>
            <a:pPr>
              <a:lnSpc>
                <a:spcPct val="100000"/>
              </a:lnSpc>
              <a:spcBef>
                <a:spcPts val="300"/>
              </a:spcBef>
            </a:pPr>
            <a:endParaRPr sz="2000" dirty="0">
              <a:latin typeface="Arial"/>
              <a:cs typeface="Arial"/>
            </a:endParaRPr>
          </a:p>
          <a:p>
            <a:pPr marL="730885" indent="-349885">
              <a:lnSpc>
                <a:spcPct val="100000"/>
              </a:lnSpc>
              <a:buFont typeface="Arial MT"/>
              <a:buChar char="-"/>
              <a:tabLst>
                <a:tab pos="730885" algn="l"/>
              </a:tabLst>
            </a:pPr>
            <a:r>
              <a:rPr sz="2000" b="1" dirty="0">
                <a:latin typeface="Arial"/>
                <a:cs typeface="Arial"/>
              </a:rPr>
              <a:t>promuovere</a:t>
            </a:r>
            <a:r>
              <a:rPr sz="2000" b="1" spc="-45" dirty="0">
                <a:latin typeface="Arial"/>
                <a:cs typeface="Arial"/>
              </a:rPr>
              <a:t> </a:t>
            </a:r>
            <a:r>
              <a:rPr sz="2000" b="1" dirty="0">
                <a:latin typeface="Arial"/>
                <a:cs typeface="Arial"/>
              </a:rPr>
              <a:t>il</a:t>
            </a:r>
            <a:r>
              <a:rPr sz="2000" b="1" spc="-75" dirty="0">
                <a:latin typeface="Arial"/>
                <a:cs typeface="Arial"/>
              </a:rPr>
              <a:t> </a:t>
            </a:r>
            <a:r>
              <a:rPr sz="2000" b="1" spc="-10" dirty="0">
                <a:latin typeface="Arial"/>
                <a:cs typeface="Arial"/>
              </a:rPr>
              <a:t>riconoscimento</a:t>
            </a:r>
            <a:r>
              <a:rPr sz="2000" b="1" spc="-50" dirty="0">
                <a:latin typeface="Arial"/>
                <a:cs typeface="Arial"/>
              </a:rPr>
              <a:t> </a:t>
            </a:r>
            <a:r>
              <a:rPr sz="2000" b="1" dirty="0">
                <a:latin typeface="Arial"/>
                <a:cs typeface="Arial"/>
              </a:rPr>
              <a:t>della</a:t>
            </a:r>
            <a:r>
              <a:rPr sz="2000" b="1" spc="-65" dirty="0">
                <a:latin typeface="Arial"/>
                <a:cs typeface="Arial"/>
              </a:rPr>
              <a:t> </a:t>
            </a:r>
            <a:r>
              <a:rPr sz="2000" b="1" dirty="0">
                <a:latin typeface="Arial"/>
                <a:cs typeface="Arial"/>
              </a:rPr>
              <a:t>natura</a:t>
            </a:r>
            <a:r>
              <a:rPr sz="2000" b="1" spc="-60" dirty="0">
                <a:latin typeface="Arial"/>
                <a:cs typeface="Arial"/>
              </a:rPr>
              <a:t> </a:t>
            </a:r>
            <a:r>
              <a:rPr sz="2000" b="1" dirty="0">
                <a:latin typeface="Arial"/>
                <a:cs typeface="Arial"/>
              </a:rPr>
              <a:t>articolata</a:t>
            </a:r>
            <a:r>
              <a:rPr sz="2000" b="1" spc="-70" dirty="0">
                <a:latin typeface="Arial"/>
                <a:cs typeface="Arial"/>
              </a:rPr>
              <a:t> </a:t>
            </a:r>
            <a:r>
              <a:rPr sz="2000" b="1" dirty="0">
                <a:latin typeface="Arial"/>
                <a:cs typeface="Arial"/>
              </a:rPr>
              <a:t>della</a:t>
            </a:r>
            <a:r>
              <a:rPr sz="2000" b="1" spc="-70" dirty="0">
                <a:latin typeface="Arial"/>
                <a:cs typeface="Arial"/>
              </a:rPr>
              <a:t> </a:t>
            </a:r>
            <a:r>
              <a:rPr sz="2000" b="1" dirty="0">
                <a:latin typeface="Arial"/>
                <a:cs typeface="Arial"/>
              </a:rPr>
              <a:t>professione</a:t>
            </a:r>
            <a:r>
              <a:rPr sz="2000" b="1" spc="-45" dirty="0">
                <a:latin typeface="Arial"/>
                <a:cs typeface="Arial"/>
              </a:rPr>
              <a:t> </a:t>
            </a:r>
            <a:r>
              <a:rPr sz="2000" b="1" spc="-10" dirty="0">
                <a:latin typeface="Arial"/>
                <a:cs typeface="Arial"/>
              </a:rPr>
              <a:t>psicologica;</a:t>
            </a:r>
            <a:endParaRPr sz="2000" dirty="0">
              <a:latin typeface="Arial"/>
              <a:cs typeface="Arial"/>
            </a:endParaRPr>
          </a:p>
          <a:p>
            <a:pPr>
              <a:lnSpc>
                <a:spcPct val="100000"/>
              </a:lnSpc>
              <a:spcBef>
                <a:spcPts val="100"/>
              </a:spcBef>
              <a:buFont typeface="Arial MT"/>
              <a:buChar char="-"/>
            </a:pPr>
            <a:endParaRPr sz="2000" dirty="0">
              <a:latin typeface="Arial"/>
              <a:cs typeface="Arial"/>
            </a:endParaRPr>
          </a:p>
          <a:p>
            <a:pPr marL="730885" indent="-349885">
              <a:lnSpc>
                <a:spcPct val="100000"/>
              </a:lnSpc>
              <a:buChar char="-"/>
              <a:tabLst>
                <a:tab pos="730885" algn="l"/>
                <a:tab pos="2054225" algn="l"/>
                <a:tab pos="2416175" algn="l"/>
                <a:tab pos="3525520" algn="l"/>
                <a:tab pos="3887470" algn="l"/>
                <a:tab pos="5125720" algn="l"/>
                <a:tab pos="6122035" algn="l"/>
                <a:tab pos="6623684" algn="l"/>
                <a:tab pos="7960995" algn="l"/>
                <a:tab pos="8490585" algn="l"/>
                <a:tab pos="9810750" algn="l"/>
              </a:tabLst>
            </a:pPr>
            <a:r>
              <a:rPr sz="2000" spc="-10" dirty="0">
                <a:latin typeface="Arial MT"/>
                <a:cs typeface="Arial MT"/>
              </a:rPr>
              <a:t>sviluppare</a:t>
            </a:r>
            <a:r>
              <a:rPr sz="2000" dirty="0">
                <a:latin typeface="Arial MT"/>
                <a:cs typeface="Arial MT"/>
              </a:rPr>
              <a:t>	</a:t>
            </a:r>
            <a:r>
              <a:rPr sz="2000" spc="-25" dirty="0">
                <a:latin typeface="Arial MT"/>
                <a:cs typeface="Arial MT"/>
              </a:rPr>
              <a:t>la</a:t>
            </a:r>
            <a:r>
              <a:rPr sz="2000" dirty="0">
                <a:latin typeface="Arial MT"/>
                <a:cs typeface="Arial MT"/>
              </a:rPr>
              <a:t>	</a:t>
            </a:r>
            <a:r>
              <a:rPr sz="2000" spc="-10" dirty="0">
                <a:latin typeface="Arial MT"/>
                <a:cs typeface="Arial MT"/>
              </a:rPr>
              <a:t>capacità</a:t>
            </a:r>
            <a:r>
              <a:rPr sz="2000" dirty="0">
                <a:latin typeface="Arial MT"/>
                <a:cs typeface="Arial MT"/>
              </a:rPr>
              <a:t>	</a:t>
            </a:r>
            <a:r>
              <a:rPr sz="2000" spc="-25" dirty="0">
                <a:latin typeface="Arial MT"/>
                <a:cs typeface="Arial MT"/>
              </a:rPr>
              <a:t>di</a:t>
            </a:r>
            <a:r>
              <a:rPr sz="2000" dirty="0">
                <a:latin typeface="Arial MT"/>
                <a:cs typeface="Arial MT"/>
              </a:rPr>
              <a:t>	</a:t>
            </a:r>
            <a:r>
              <a:rPr sz="2000" spc="-10" dirty="0">
                <a:latin typeface="Arial MT"/>
                <a:cs typeface="Arial MT"/>
              </a:rPr>
              <a:t>esercizio,</a:t>
            </a:r>
            <a:r>
              <a:rPr sz="2000" dirty="0">
                <a:latin typeface="Arial MT"/>
                <a:cs typeface="Arial MT"/>
              </a:rPr>
              <a:t>	</a:t>
            </a:r>
            <a:r>
              <a:rPr sz="2000" spc="-10" dirty="0">
                <a:latin typeface="Arial MT"/>
                <a:cs typeface="Arial MT"/>
              </a:rPr>
              <a:t>ovvero,</a:t>
            </a:r>
            <a:r>
              <a:rPr sz="2000" dirty="0">
                <a:latin typeface="Arial MT"/>
                <a:cs typeface="Arial MT"/>
              </a:rPr>
              <a:t>	</a:t>
            </a:r>
            <a:r>
              <a:rPr sz="2000" spc="-25" dirty="0">
                <a:latin typeface="Arial MT"/>
                <a:cs typeface="Arial MT"/>
              </a:rPr>
              <a:t>del</a:t>
            </a:r>
            <a:r>
              <a:rPr sz="2000" dirty="0">
                <a:latin typeface="Arial MT"/>
                <a:cs typeface="Arial MT"/>
              </a:rPr>
              <a:t>	</a:t>
            </a:r>
            <a:r>
              <a:rPr sz="2000" b="1" spc="-10" dirty="0">
                <a:latin typeface="Arial"/>
                <a:cs typeface="Arial"/>
              </a:rPr>
              <a:t>possesso</a:t>
            </a:r>
            <a:r>
              <a:rPr sz="2000" b="1" dirty="0">
                <a:latin typeface="Arial"/>
                <a:cs typeface="Arial"/>
              </a:rPr>
              <a:t>	</a:t>
            </a:r>
            <a:r>
              <a:rPr sz="2000" b="1" spc="-25" dirty="0">
                <a:latin typeface="Arial"/>
                <a:cs typeface="Arial"/>
              </a:rPr>
              <a:t>dei</a:t>
            </a:r>
            <a:r>
              <a:rPr sz="2000" b="1" dirty="0">
                <a:latin typeface="Arial"/>
                <a:cs typeface="Arial"/>
              </a:rPr>
              <a:t>	</a:t>
            </a:r>
            <a:r>
              <a:rPr sz="2000" b="1" spc="-10" dirty="0">
                <a:latin typeface="Arial"/>
                <a:cs typeface="Arial"/>
              </a:rPr>
              <a:t>parametri</a:t>
            </a:r>
            <a:r>
              <a:rPr sz="2000" b="1" dirty="0">
                <a:latin typeface="Arial"/>
                <a:cs typeface="Arial"/>
              </a:rPr>
              <a:t>	</a:t>
            </a:r>
            <a:r>
              <a:rPr sz="2000" b="1" spc="-10" dirty="0">
                <a:latin typeface="Arial"/>
                <a:cs typeface="Arial"/>
              </a:rPr>
              <a:t>operativi</a:t>
            </a:r>
            <a:endParaRPr sz="2000" dirty="0">
              <a:latin typeface="Arial"/>
              <a:cs typeface="Arial"/>
            </a:endParaRPr>
          </a:p>
        </p:txBody>
      </p:sp>
      <p:sp>
        <p:nvSpPr>
          <p:cNvPr id="12" name="object 12"/>
          <p:cNvSpPr txBox="1"/>
          <p:nvPr/>
        </p:nvSpPr>
        <p:spPr>
          <a:xfrm>
            <a:off x="1081532" y="5214365"/>
            <a:ext cx="4144645" cy="635000"/>
          </a:xfrm>
          <a:prstGeom prst="rect">
            <a:avLst/>
          </a:prstGeom>
        </p:spPr>
        <p:txBody>
          <a:bodyPr vert="horz" wrap="square" lIns="0" tIns="12065" rIns="0" bIns="0" rtlCol="0">
            <a:spAutoFit/>
          </a:bodyPr>
          <a:lstStyle/>
          <a:p>
            <a:pPr marL="12700" marR="5080">
              <a:lnSpc>
                <a:spcPct val="100000"/>
              </a:lnSpc>
              <a:spcBef>
                <a:spcPts val="95"/>
              </a:spcBef>
              <a:tabLst>
                <a:tab pos="1110615" algn="l"/>
                <a:tab pos="1729105" algn="l"/>
                <a:tab pos="2354580" algn="l"/>
                <a:tab pos="2679065" algn="l"/>
                <a:tab pos="2928620" algn="l"/>
                <a:tab pos="3075305" algn="l"/>
                <a:tab pos="3335654" algn="l"/>
              </a:tabLst>
            </a:pPr>
            <a:r>
              <a:rPr sz="2000" b="1" spc="-10" dirty="0">
                <a:latin typeface="Arial"/>
                <a:cs typeface="Arial"/>
              </a:rPr>
              <a:t>basilari</a:t>
            </a:r>
            <a:r>
              <a:rPr sz="2000" b="1" dirty="0">
                <a:latin typeface="Arial"/>
                <a:cs typeface="Arial"/>
              </a:rPr>
              <a:t>	</a:t>
            </a:r>
            <a:r>
              <a:rPr sz="2000" spc="-25" dirty="0">
                <a:latin typeface="Arial MT"/>
                <a:cs typeface="Arial MT"/>
              </a:rPr>
              <a:t>che</a:t>
            </a:r>
            <a:r>
              <a:rPr sz="2000" dirty="0">
                <a:latin typeface="Arial MT"/>
                <a:cs typeface="Arial MT"/>
              </a:rPr>
              <a:t>	</a:t>
            </a:r>
            <a:r>
              <a:rPr sz="2000" spc="-10" dirty="0">
                <a:latin typeface="Arial MT"/>
                <a:cs typeface="Arial MT"/>
              </a:rPr>
              <a:t>regolano</a:t>
            </a:r>
            <a:r>
              <a:rPr sz="2000" dirty="0">
                <a:latin typeface="Arial MT"/>
                <a:cs typeface="Arial MT"/>
              </a:rPr>
              <a:t>	</a:t>
            </a:r>
            <a:r>
              <a:rPr sz="2000" spc="-25" dirty="0">
                <a:latin typeface="Arial MT"/>
                <a:cs typeface="Arial MT"/>
              </a:rPr>
              <a:t>la</a:t>
            </a:r>
            <a:r>
              <a:rPr sz="2000" dirty="0">
                <a:latin typeface="Arial MT"/>
                <a:cs typeface="Arial MT"/>
              </a:rPr>
              <a:t>	</a:t>
            </a:r>
            <a:r>
              <a:rPr sz="2000" b="1" spc="-10" dirty="0">
                <a:latin typeface="Arial"/>
                <a:cs typeface="Arial"/>
              </a:rPr>
              <a:t>messa somministrazione</a:t>
            </a:r>
            <a:r>
              <a:rPr sz="2000" b="1" dirty="0">
                <a:latin typeface="Arial"/>
                <a:cs typeface="Arial"/>
              </a:rPr>
              <a:t>	</a:t>
            </a:r>
            <a:r>
              <a:rPr sz="2000" b="1" spc="-50" dirty="0">
                <a:latin typeface="Arial"/>
                <a:cs typeface="Arial"/>
              </a:rPr>
              <a:t>e</a:t>
            </a:r>
            <a:r>
              <a:rPr sz="2000" b="1" dirty="0">
                <a:latin typeface="Arial"/>
                <a:cs typeface="Arial"/>
              </a:rPr>
              <a:t>	</a:t>
            </a:r>
            <a:r>
              <a:rPr sz="2000" b="1" spc="-25" dirty="0">
                <a:latin typeface="Arial"/>
                <a:cs typeface="Arial"/>
              </a:rPr>
              <a:t>la</a:t>
            </a:r>
            <a:r>
              <a:rPr sz="2000" b="1" dirty="0">
                <a:latin typeface="Arial"/>
                <a:cs typeface="Arial"/>
              </a:rPr>
              <a:t>		</a:t>
            </a:r>
            <a:r>
              <a:rPr sz="2000" b="1" spc="-10" dirty="0">
                <a:latin typeface="Arial"/>
                <a:cs typeface="Arial"/>
              </a:rPr>
              <a:t>siglatura</a:t>
            </a:r>
            <a:endParaRPr sz="2000" dirty="0">
              <a:latin typeface="Arial"/>
              <a:cs typeface="Arial"/>
            </a:endParaRPr>
          </a:p>
        </p:txBody>
      </p:sp>
      <p:sp>
        <p:nvSpPr>
          <p:cNvPr id="13" name="object 13"/>
          <p:cNvSpPr txBox="1"/>
          <p:nvPr/>
        </p:nvSpPr>
        <p:spPr>
          <a:xfrm>
            <a:off x="5385561" y="5214365"/>
            <a:ext cx="5857240" cy="635000"/>
          </a:xfrm>
          <a:prstGeom prst="rect">
            <a:avLst/>
          </a:prstGeom>
        </p:spPr>
        <p:txBody>
          <a:bodyPr vert="horz" wrap="square" lIns="0" tIns="12065" rIns="0" bIns="0" rtlCol="0">
            <a:spAutoFit/>
          </a:bodyPr>
          <a:lstStyle/>
          <a:p>
            <a:pPr marL="12700" marR="5080" indent="19050">
              <a:lnSpc>
                <a:spcPct val="100000"/>
              </a:lnSpc>
              <a:spcBef>
                <a:spcPts val="95"/>
              </a:spcBef>
              <a:tabLst>
                <a:tab pos="422275" algn="l"/>
                <a:tab pos="467359" algn="l"/>
                <a:tab pos="917575" algn="l"/>
                <a:tab pos="1141730" algn="l"/>
                <a:tab pos="1576070" algn="l"/>
                <a:tab pos="2238375" algn="l"/>
                <a:tab pos="3690620" algn="l"/>
                <a:tab pos="4055745" algn="l"/>
                <a:tab pos="5420995" algn="l"/>
              </a:tabLst>
            </a:pPr>
            <a:r>
              <a:rPr sz="2000" b="1" spc="-25" dirty="0">
                <a:latin typeface="Arial"/>
                <a:cs typeface="Arial"/>
              </a:rPr>
              <a:t>in</a:t>
            </a:r>
            <a:r>
              <a:rPr sz="2000" b="1" dirty="0">
                <a:latin typeface="Arial"/>
                <a:cs typeface="Arial"/>
              </a:rPr>
              <a:t>		</a:t>
            </a:r>
            <a:r>
              <a:rPr sz="2000" b="1" spc="-20" dirty="0">
                <a:latin typeface="Arial"/>
                <a:cs typeface="Arial"/>
              </a:rPr>
              <a:t>atto</a:t>
            </a:r>
            <a:r>
              <a:rPr sz="2000" b="1" dirty="0">
                <a:latin typeface="Arial"/>
                <a:cs typeface="Arial"/>
              </a:rPr>
              <a:t>	</a:t>
            </a:r>
            <a:r>
              <a:rPr sz="2000" b="1" spc="-25" dirty="0">
                <a:latin typeface="Arial"/>
                <a:cs typeface="Arial"/>
              </a:rPr>
              <a:t>di</a:t>
            </a:r>
            <a:r>
              <a:rPr sz="2000" b="1" dirty="0">
                <a:latin typeface="Arial"/>
                <a:cs typeface="Arial"/>
              </a:rPr>
              <a:t>	</a:t>
            </a:r>
            <a:r>
              <a:rPr sz="2000" b="1" spc="-25" dirty="0">
                <a:latin typeface="Arial"/>
                <a:cs typeface="Arial"/>
              </a:rPr>
              <a:t>una</a:t>
            </a:r>
            <a:r>
              <a:rPr sz="2000" b="1" dirty="0">
                <a:latin typeface="Arial"/>
                <a:cs typeface="Arial"/>
              </a:rPr>
              <a:t>	</a:t>
            </a:r>
            <a:r>
              <a:rPr sz="2000" b="1" spc="-10" dirty="0">
                <a:latin typeface="Arial"/>
                <a:cs typeface="Arial"/>
              </a:rPr>
              <a:t>procedura</a:t>
            </a:r>
            <a:r>
              <a:rPr sz="2000" b="1" dirty="0">
                <a:latin typeface="Arial"/>
                <a:cs typeface="Arial"/>
              </a:rPr>
              <a:t>	</a:t>
            </a:r>
            <a:r>
              <a:rPr sz="2000" b="1" spc="-50" dirty="0">
                <a:latin typeface="Arial"/>
                <a:cs typeface="Arial"/>
              </a:rPr>
              <a:t>o</a:t>
            </a:r>
            <a:r>
              <a:rPr sz="2000" b="1" dirty="0">
                <a:latin typeface="Arial"/>
                <a:cs typeface="Arial"/>
              </a:rPr>
              <a:t>	</a:t>
            </a:r>
            <a:r>
              <a:rPr sz="2000" b="1" spc="-10" dirty="0">
                <a:latin typeface="Arial"/>
                <a:cs typeface="Arial"/>
              </a:rPr>
              <a:t>strumenti</a:t>
            </a:r>
            <a:r>
              <a:rPr sz="2000" b="1" dirty="0">
                <a:latin typeface="Arial"/>
                <a:cs typeface="Arial"/>
              </a:rPr>
              <a:t>	</a:t>
            </a:r>
            <a:r>
              <a:rPr sz="2000" b="1" spc="-20" dirty="0">
                <a:latin typeface="Arial"/>
                <a:cs typeface="Arial"/>
              </a:rPr>
              <a:t>(</a:t>
            </a:r>
            <a:r>
              <a:rPr sz="2000" spc="-20" dirty="0">
                <a:latin typeface="Arial MT"/>
                <a:cs typeface="Arial MT"/>
              </a:rPr>
              <a:t>es: </a:t>
            </a:r>
            <a:r>
              <a:rPr sz="2000" b="1" spc="-25" dirty="0">
                <a:latin typeface="Arial"/>
                <a:cs typeface="Arial"/>
              </a:rPr>
              <a:t>di</a:t>
            </a:r>
            <a:r>
              <a:rPr sz="2000" b="1" dirty="0">
                <a:latin typeface="Arial"/>
                <a:cs typeface="Arial"/>
              </a:rPr>
              <a:t>	</a:t>
            </a:r>
            <a:r>
              <a:rPr sz="2000" b="1" spc="-25" dirty="0">
                <a:latin typeface="Arial"/>
                <a:cs typeface="Arial"/>
              </a:rPr>
              <a:t>un</a:t>
            </a:r>
            <a:r>
              <a:rPr sz="2000" b="1" dirty="0">
                <a:latin typeface="Arial"/>
                <a:cs typeface="Arial"/>
              </a:rPr>
              <a:t>	</a:t>
            </a:r>
            <a:r>
              <a:rPr sz="2000" b="1" spc="-20" dirty="0">
                <a:latin typeface="Arial"/>
                <a:cs typeface="Arial"/>
              </a:rPr>
              <a:t>test</a:t>
            </a:r>
            <a:r>
              <a:rPr sz="2000" spc="-20" dirty="0">
                <a:latin typeface="Arial MT"/>
                <a:cs typeface="Arial MT"/>
              </a:rPr>
              <a:t>,</a:t>
            </a:r>
            <a:endParaRPr sz="2000" dirty="0">
              <a:latin typeface="Arial MT"/>
              <a:cs typeface="Arial MT"/>
            </a:endParaRPr>
          </a:p>
        </p:txBody>
      </p:sp>
      <p:sp>
        <p:nvSpPr>
          <p:cNvPr id="14" name="object 14"/>
          <p:cNvSpPr txBox="1"/>
          <p:nvPr/>
        </p:nvSpPr>
        <p:spPr>
          <a:xfrm>
            <a:off x="6996430" y="5519165"/>
            <a:ext cx="4245610" cy="330200"/>
          </a:xfrm>
          <a:prstGeom prst="rect">
            <a:avLst/>
          </a:prstGeom>
        </p:spPr>
        <p:txBody>
          <a:bodyPr vert="horz" wrap="square" lIns="0" tIns="12065" rIns="0" bIns="0" rtlCol="0">
            <a:spAutoFit/>
          </a:bodyPr>
          <a:lstStyle/>
          <a:p>
            <a:pPr marL="12700">
              <a:lnSpc>
                <a:spcPct val="100000"/>
              </a:lnSpc>
              <a:spcBef>
                <a:spcPts val="95"/>
              </a:spcBef>
              <a:tabLst>
                <a:tab pos="1579245" algn="l"/>
                <a:tab pos="1987550" algn="l"/>
                <a:tab pos="2623820" algn="l"/>
              </a:tabLst>
            </a:pPr>
            <a:r>
              <a:rPr sz="2000" b="1" spc="-10" dirty="0">
                <a:latin typeface="Arial"/>
                <a:cs typeface="Arial"/>
              </a:rPr>
              <a:t>valutazione</a:t>
            </a:r>
            <a:r>
              <a:rPr sz="2000" b="1" dirty="0">
                <a:latin typeface="Arial"/>
                <a:cs typeface="Arial"/>
              </a:rPr>
              <a:t>	</a:t>
            </a:r>
            <a:r>
              <a:rPr sz="2000" b="1" spc="-25" dirty="0">
                <a:latin typeface="Arial"/>
                <a:cs typeface="Arial"/>
              </a:rPr>
              <a:t>di</a:t>
            </a:r>
            <a:r>
              <a:rPr sz="2000" b="1" dirty="0">
                <a:latin typeface="Arial"/>
                <a:cs typeface="Arial"/>
              </a:rPr>
              <a:t>	</a:t>
            </a:r>
            <a:r>
              <a:rPr sz="2000" b="1" spc="-25" dirty="0">
                <a:latin typeface="Arial"/>
                <a:cs typeface="Arial"/>
              </a:rPr>
              <a:t>una</a:t>
            </a:r>
            <a:r>
              <a:rPr sz="2000" b="1" dirty="0">
                <a:latin typeface="Arial"/>
                <a:cs typeface="Arial"/>
              </a:rPr>
              <a:t>	</a:t>
            </a:r>
            <a:r>
              <a:rPr sz="2000" b="1" spc="-10" dirty="0">
                <a:latin typeface="Arial"/>
                <a:cs typeface="Arial"/>
              </a:rPr>
              <a:t>osservazione</a:t>
            </a:r>
            <a:endParaRPr sz="2000">
              <a:latin typeface="Arial"/>
              <a:cs typeface="Arial"/>
            </a:endParaRPr>
          </a:p>
        </p:txBody>
      </p:sp>
      <p:sp>
        <p:nvSpPr>
          <p:cNvPr id="15" name="object 15"/>
          <p:cNvSpPr txBox="1"/>
          <p:nvPr/>
        </p:nvSpPr>
        <p:spPr>
          <a:xfrm>
            <a:off x="1081532" y="5823965"/>
            <a:ext cx="5443855" cy="330200"/>
          </a:xfrm>
          <a:prstGeom prst="rect">
            <a:avLst/>
          </a:prstGeom>
        </p:spPr>
        <p:txBody>
          <a:bodyPr vert="horz" wrap="square" lIns="0" tIns="12065" rIns="0" bIns="0" rtlCol="0">
            <a:spAutoFit/>
          </a:bodyPr>
          <a:lstStyle/>
          <a:p>
            <a:pPr marL="12700">
              <a:lnSpc>
                <a:spcPct val="100000"/>
              </a:lnSpc>
              <a:spcBef>
                <a:spcPts val="95"/>
              </a:spcBef>
              <a:tabLst>
                <a:tab pos="3565525" algn="l"/>
              </a:tabLst>
            </a:pPr>
            <a:r>
              <a:rPr sz="2000" b="1" dirty="0">
                <a:latin typeface="Arial"/>
                <a:cs typeface="Arial"/>
              </a:rPr>
              <a:t>comportamentale</a:t>
            </a:r>
            <a:r>
              <a:rPr sz="2000" b="1" spc="-80" dirty="0">
                <a:latin typeface="Arial"/>
                <a:cs typeface="Arial"/>
              </a:rPr>
              <a:t> </a:t>
            </a:r>
            <a:r>
              <a:rPr sz="2000" dirty="0">
                <a:latin typeface="Arial MT"/>
                <a:cs typeface="Arial MT"/>
              </a:rPr>
              <a:t>software</a:t>
            </a:r>
            <a:r>
              <a:rPr sz="2000" spc="-95" dirty="0">
                <a:latin typeface="Arial MT"/>
                <a:cs typeface="Arial MT"/>
              </a:rPr>
              <a:t> </a:t>
            </a:r>
            <a:r>
              <a:rPr sz="2000" spc="-25" dirty="0">
                <a:latin typeface="Arial MT"/>
                <a:cs typeface="Arial MT"/>
              </a:rPr>
              <a:t>di</a:t>
            </a:r>
            <a:r>
              <a:rPr sz="2000" dirty="0">
                <a:latin typeface="Arial MT"/>
                <a:cs typeface="Arial MT"/>
              </a:rPr>
              <a:t>	analisi</a:t>
            </a:r>
            <a:r>
              <a:rPr sz="2000" spc="-55" dirty="0">
                <a:latin typeface="Arial MT"/>
                <a:cs typeface="Arial MT"/>
              </a:rPr>
              <a:t> </a:t>
            </a:r>
            <a:r>
              <a:rPr sz="2000" spc="-10" dirty="0">
                <a:latin typeface="Arial MT"/>
                <a:cs typeface="Arial MT"/>
              </a:rPr>
              <a:t>statistica)</a:t>
            </a:r>
            <a:endParaRPr sz="2000">
              <a:latin typeface="Arial MT"/>
              <a:cs typeface="Arial M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BCAC32B-EDE0-4CEC-82A1-1C49123C8A38}"/>
              </a:ext>
            </a:extLst>
          </p:cNvPr>
          <p:cNvSpPr>
            <a:spLocks noGrp="1"/>
          </p:cNvSpPr>
          <p:nvPr>
            <p:ph type="title"/>
          </p:nvPr>
        </p:nvSpPr>
        <p:spPr>
          <a:xfrm>
            <a:off x="383832" y="157249"/>
            <a:ext cx="11401560" cy="624960"/>
          </a:xfrm>
        </p:spPr>
        <p:txBody>
          <a:bodyPr/>
          <a:lstStyle/>
          <a:p>
            <a:pPr algn="ctr"/>
            <a:r>
              <a:rPr lang="it-IT" sz="3600" b="1" dirty="0"/>
              <a:t>I tirocini pratici valutativi (TPV): L24</a:t>
            </a:r>
          </a:p>
        </p:txBody>
      </p:sp>
      <p:sp>
        <p:nvSpPr>
          <p:cNvPr id="4" name="object 7">
            <a:extLst>
              <a:ext uri="{FF2B5EF4-FFF2-40B4-BE49-F238E27FC236}">
                <a16:creationId xmlns:a16="http://schemas.microsoft.com/office/drawing/2014/main" id="{295DEAAB-9E0C-4F2B-A3CE-0541DFAC38F3}"/>
              </a:ext>
            </a:extLst>
          </p:cNvPr>
          <p:cNvSpPr txBox="1"/>
          <p:nvPr/>
        </p:nvSpPr>
        <p:spPr>
          <a:xfrm>
            <a:off x="285465" y="1504475"/>
            <a:ext cx="11032490" cy="1120178"/>
          </a:xfrm>
          <a:prstGeom prst="rect">
            <a:avLst/>
          </a:prstGeom>
        </p:spPr>
        <p:txBody>
          <a:bodyPr vert="horz" wrap="square" lIns="0" tIns="12065" rIns="0" bIns="0" rtlCol="0">
            <a:spAutoFit/>
          </a:bodyPr>
          <a:lstStyle/>
          <a:p>
            <a:pPr marR="5080" indent="635" algn="just">
              <a:lnSpc>
                <a:spcPct val="100000"/>
              </a:lnSpc>
              <a:spcBef>
                <a:spcPts val="95"/>
              </a:spcBef>
            </a:pPr>
            <a:r>
              <a:rPr dirty="0">
                <a:latin typeface="Arial MT"/>
                <a:cs typeface="Arial MT"/>
              </a:rPr>
              <a:t>Il</a:t>
            </a:r>
            <a:r>
              <a:rPr spc="425" dirty="0">
                <a:latin typeface="Arial MT"/>
                <a:cs typeface="Arial MT"/>
              </a:rPr>
              <a:t> </a:t>
            </a:r>
            <a:r>
              <a:rPr dirty="0">
                <a:latin typeface="Arial MT"/>
                <a:cs typeface="Arial MT"/>
              </a:rPr>
              <a:t>Tirocinio</a:t>
            </a:r>
            <a:r>
              <a:rPr spc="434" dirty="0">
                <a:latin typeface="Arial MT"/>
                <a:cs typeface="Arial MT"/>
              </a:rPr>
              <a:t> </a:t>
            </a:r>
            <a:r>
              <a:rPr dirty="0">
                <a:latin typeface="Arial MT"/>
                <a:cs typeface="Arial MT"/>
              </a:rPr>
              <a:t>Pratico</a:t>
            </a:r>
            <a:r>
              <a:rPr spc="445" dirty="0">
                <a:latin typeface="Arial MT"/>
                <a:cs typeface="Arial MT"/>
              </a:rPr>
              <a:t> </a:t>
            </a:r>
            <a:r>
              <a:rPr dirty="0">
                <a:latin typeface="Arial MT"/>
                <a:cs typeface="Arial MT"/>
              </a:rPr>
              <a:t>Valutativo</a:t>
            </a:r>
            <a:r>
              <a:rPr spc="434" dirty="0">
                <a:latin typeface="Arial MT"/>
                <a:cs typeface="Arial MT"/>
              </a:rPr>
              <a:t> </a:t>
            </a:r>
            <a:r>
              <a:rPr dirty="0">
                <a:latin typeface="Arial MT"/>
                <a:cs typeface="Arial MT"/>
              </a:rPr>
              <a:t>(TPV)</a:t>
            </a:r>
            <a:r>
              <a:rPr spc="434" dirty="0">
                <a:latin typeface="Arial MT"/>
                <a:cs typeface="Arial MT"/>
              </a:rPr>
              <a:t> </a:t>
            </a:r>
            <a:r>
              <a:rPr dirty="0">
                <a:latin typeface="Arial MT"/>
                <a:cs typeface="Arial MT"/>
              </a:rPr>
              <a:t>si</a:t>
            </a:r>
            <a:r>
              <a:rPr spc="434" dirty="0">
                <a:latin typeface="Arial MT"/>
                <a:cs typeface="Arial MT"/>
              </a:rPr>
              <a:t> </a:t>
            </a:r>
            <a:r>
              <a:rPr dirty="0">
                <a:latin typeface="Arial MT"/>
                <a:cs typeface="Arial MT"/>
              </a:rPr>
              <a:t>sostanzia</a:t>
            </a:r>
            <a:r>
              <a:rPr spc="434" dirty="0">
                <a:latin typeface="Arial MT"/>
                <a:cs typeface="Arial MT"/>
              </a:rPr>
              <a:t> </a:t>
            </a:r>
            <a:r>
              <a:rPr dirty="0">
                <a:latin typeface="Arial MT"/>
                <a:cs typeface="Arial MT"/>
              </a:rPr>
              <a:t>in</a:t>
            </a:r>
            <a:r>
              <a:rPr spc="434" dirty="0">
                <a:latin typeface="Arial MT"/>
                <a:cs typeface="Arial MT"/>
              </a:rPr>
              <a:t> </a:t>
            </a:r>
            <a:r>
              <a:rPr b="1" dirty="0">
                <a:solidFill>
                  <a:srgbClr val="A65E5E"/>
                </a:solidFill>
                <a:latin typeface="Arial"/>
                <a:cs typeface="Arial"/>
              </a:rPr>
              <a:t>attività</a:t>
            </a:r>
            <a:r>
              <a:rPr b="1" spc="440" dirty="0">
                <a:solidFill>
                  <a:srgbClr val="A65E5E"/>
                </a:solidFill>
                <a:latin typeface="Arial"/>
                <a:cs typeface="Arial"/>
              </a:rPr>
              <a:t> </a:t>
            </a:r>
            <a:r>
              <a:rPr b="1" dirty="0">
                <a:solidFill>
                  <a:srgbClr val="A65E5E"/>
                </a:solidFill>
                <a:latin typeface="Arial"/>
                <a:cs typeface="Arial"/>
              </a:rPr>
              <a:t>pratiche</a:t>
            </a:r>
            <a:r>
              <a:rPr b="1" spc="434" dirty="0">
                <a:solidFill>
                  <a:srgbClr val="A65E5E"/>
                </a:solidFill>
                <a:latin typeface="Arial"/>
                <a:cs typeface="Arial"/>
              </a:rPr>
              <a:t> </a:t>
            </a:r>
            <a:r>
              <a:rPr dirty="0">
                <a:latin typeface="Arial MT"/>
                <a:cs typeface="Arial MT"/>
              </a:rPr>
              <a:t>(laboratori,</a:t>
            </a:r>
            <a:r>
              <a:rPr spc="434" dirty="0">
                <a:latin typeface="Arial MT"/>
                <a:cs typeface="Arial MT"/>
              </a:rPr>
              <a:t> </a:t>
            </a:r>
            <a:r>
              <a:rPr spc="-10" dirty="0">
                <a:latin typeface="Arial MT"/>
                <a:cs typeface="Arial MT"/>
              </a:rPr>
              <a:t>esercitazioni </a:t>
            </a:r>
            <a:r>
              <a:rPr dirty="0">
                <a:latin typeface="Arial MT"/>
                <a:cs typeface="Arial MT"/>
              </a:rPr>
              <a:t>pratiche,</a:t>
            </a:r>
            <a:r>
              <a:rPr spc="25" dirty="0">
                <a:latin typeface="Arial MT"/>
                <a:cs typeface="Arial MT"/>
              </a:rPr>
              <a:t> </a:t>
            </a:r>
            <a:r>
              <a:rPr dirty="0">
                <a:latin typeface="Arial MT"/>
                <a:cs typeface="Arial MT"/>
              </a:rPr>
              <a:t>simulazioni,</a:t>
            </a:r>
            <a:r>
              <a:rPr spc="45" dirty="0">
                <a:latin typeface="Arial MT"/>
                <a:cs typeface="Arial MT"/>
              </a:rPr>
              <a:t> </a:t>
            </a:r>
            <a:r>
              <a:rPr dirty="0">
                <a:latin typeface="Arial MT"/>
                <a:cs typeface="Arial MT"/>
              </a:rPr>
              <a:t>discussioni</a:t>
            </a:r>
            <a:r>
              <a:rPr spc="40" dirty="0">
                <a:latin typeface="Arial MT"/>
                <a:cs typeface="Arial MT"/>
              </a:rPr>
              <a:t> </a:t>
            </a:r>
            <a:r>
              <a:rPr dirty="0">
                <a:latin typeface="Arial MT"/>
                <a:cs typeface="Arial MT"/>
              </a:rPr>
              <a:t>e</a:t>
            </a:r>
            <a:r>
              <a:rPr spc="30" dirty="0">
                <a:latin typeface="Arial MT"/>
                <a:cs typeface="Arial MT"/>
              </a:rPr>
              <a:t> </a:t>
            </a:r>
            <a:r>
              <a:rPr dirty="0">
                <a:latin typeface="Arial MT"/>
                <a:cs typeface="Arial MT"/>
              </a:rPr>
              <a:t>studio</a:t>
            </a:r>
            <a:r>
              <a:rPr spc="35" dirty="0">
                <a:latin typeface="Arial MT"/>
                <a:cs typeface="Arial MT"/>
              </a:rPr>
              <a:t> </a:t>
            </a:r>
            <a:r>
              <a:rPr dirty="0">
                <a:latin typeface="Arial MT"/>
                <a:cs typeface="Arial MT"/>
              </a:rPr>
              <a:t>di</a:t>
            </a:r>
            <a:r>
              <a:rPr spc="40" dirty="0">
                <a:latin typeface="Arial MT"/>
                <a:cs typeface="Arial MT"/>
              </a:rPr>
              <a:t> </a:t>
            </a:r>
            <a:r>
              <a:rPr dirty="0">
                <a:latin typeface="Arial MT"/>
                <a:cs typeface="Arial MT"/>
              </a:rPr>
              <a:t>casi</a:t>
            </a:r>
            <a:r>
              <a:rPr spc="35" dirty="0">
                <a:latin typeface="Arial MT"/>
                <a:cs typeface="Arial MT"/>
              </a:rPr>
              <a:t> </a:t>
            </a:r>
            <a:r>
              <a:rPr dirty="0">
                <a:latin typeface="Arial MT"/>
                <a:cs typeface="Arial MT"/>
              </a:rPr>
              <a:t>etc:)</a:t>
            </a:r>
            <a:r>
              <a:rPr spc="30" dirty="0">
                <a:latin typeface="Arial MT"/>
                <a:cs typeface="Arial MT"/>
              </a:rPr>
              <a:t> </a:t>
            </a:r>
            <a:r>
              <a:rPr dirty="0" err="1">
                <a:latin typeface="Arial"/>
                <a:cs typeface="Arial"/>
              </a:rPr>
              <a:t>supervisionate</a:t>
            </a:r>
            <a:r>
              <a:rPr lang="it-IT" dirty="0">
                <a:latin typeface="Arial"/>
                <a:cs typeface="Arial"/>
              </a:rPr>
              <a:t> da uno psicologo iscritto all’Albo A e</a:t>
            </a:r>
            <a:r>
              <a:rPr spc="30" dirty="0">
                <a:latin typeface="Arial"/>
                <a:cs typeface="Arial"/>
              </a:rPr>
              <a:t> </a:t>
            </a:r>
            <a:r>
              <a:rPr dirty="0">
                <a:latin typeface="Arial MT"/>
                <a:cs typeface="Arial MT"/>
              </a:rPr>
              <a:t>finalizzate</a:t>
            </a:r>
            <a:r>
              <a:rPr spc="30" dirty="0">
                <a:latin typeface="Arial MT"/>
                <a:cs typeface="Arial MT"/>
              </a:rPr>
              <a:t> </a:t>
            </a:r>
            <a:r>
              <a:rPr dirty="0">
                <a:latin typeface="Arial MT"/>
                <a:cs typeface="Arial MT"/>
              </a:rPr>
              <a:t>allo</a:t>
            </a:r>
            <a:r>
              <a:rPr spc="35" dirty="0">
                <a:latin typeface="Arial MT"/>
                <a:cs typeface="Arial MT"/>
              </a:rPr>
              <a:t> </a:t>
            </a:r>
            <a:r>
              <a:rPr dirty="0">
                <a:latin typeface="Arial MT"/>
                <a:cs typeface="Arial MT"/>
              </a:rPr>
              <a:t>sviluppo</a:t>
            </a:r>
            <a:r>
              <a:rPr spc="30" dirty="0">
                <a:latin typeface="Arial MT"/>
                <a:cs typeface="Arial MT"/>
              </a:rPr>
              <a:t> </a:t>
            </a:r>
            <a:r>
              <a:rPr spc="-25" dirty="0">
                <a:latin typeface="Arial MT"/>
                <a:cs typeface="Arial MT"/>
              </a:rPr>
              <a:t>di: </a:t>
            </a:r>
            <a:r>
              <a:rPr b="1" dirty="0">
                <a:solidFill>
                  <a:srgbClr val="A65E5E"/>
                </a:solidFill>
                <a:latin typeface="Arial"/>
                <a:cs typeface="Arial"/>
              </a:rPr>
              <a:t>conoscenze</a:t>
            </a:r>
            <a:r>
              <a:rPr b="1" spc="165" dirty="0">
                <a:solidFill>
                  <a:srgbClr val="A65E5E"/>
                </a:solidFill>
                <a:latin typeface="Arial"/>
                <a:cs typeface="Arial"/>
              </a:rPr>
              <a:t>   </a:t>
            </a:r>
            <a:r>
              <a:rPr b="1" spc="-10" dirty="0">
                <a:solidFill>
                  <a:srgbClr val="A65E5E"/>
                </a:solidFill>
                <a:latin typeface="Arial"/>
                <a:cs typeface="Arial"/>
              </a:rPr>
              <a:t>tecnico-</a:t>
            </a:r>
            <a:r>
              <a:rPr b="1" dirty="0">
                <a:solidFill>
                  <a:srgbClr val="A65E5E"/>
                </a:solidFill>
                <a:latin typeface="Arial"/>
                <a:cs typeface="Arial"/>
              </a:rPr>
              <a:t>operative,</a:t>
            </a:r>
            <a:r>
              <a:rPr b="1" spc="165" dirty="0">
                <a:solidFill>
                  <a:srgbClr val="A65E5E"/>
                </a:solidFill>
                <a:latin typeface="Arial"/>
                <a:cs typeface="Arial"/>
              </a:rPr>
              <a:t>   </a:t>
            </a:r>
            <a:r>
              <a:rPr b="1" dirty="0">
                <a:solidFill>
                  <a:srgbClr val="A65E5E"/>
                </a:solidFill>
                <a:latin typeface="Arial"/>
                <a:cs typeface="Arial"/>
              </a:rPr>
              <a:t>abilità</a:t>
            </a:r>
            <a:r>
              <a:rPr b="1" spc="165" dirty="0">
                <a:solidFill>
                  <a:srgbClr val="A65E5E"/>
                </a:solidFill>
                <a:latin typeface="Arial"/>
                <a:cs typeface="Arial"/>
              </a:rPr>
              <a:t>   </a:t>
            </a:r>
            <a:r>
              <a:rPr b="1" dirty="0">
                <a:solidFill>
                  <a:srgbClr val="A65E5E"/>
                </a:solidFill>
                <a:latin typeface="Arial"/>
                <a:cs typeface="Arial"/>
              </a:rPr>
              <a:t>procedurali</a:t>
            </a:r>
            <a:r>
              <a:rPr b="1" spc="165" dirty="0">
                <a:solidFill>
                  <a:srgbClr val="A65E5E"/>
                </a:solidFill>
                <a:latin typeface="Arial"/>
                <a:cs typeface="Arial"/>
              </a:rPr>
              <a:t>   </a:t>
            </a:r>
            <a:r>
              <a:rPr b="1" dirty="0">
                <a:solidFill>
                  <a:srgbClr val="A65E5E"/>
                </a:solidFill>
                <a:latin typeface="Arial"/>
                <a:cs typeface="Arial"/>
              </a:rPr>
              <a:t>e</a:t>
            </a:r>
            <a:r>
              <a:rPr b="1" spc="160" dirty="0">
                <a:solidFill>
                  <a:srgbClr val="A65E5E"/>
                </a:solidFill>
                <a:latin typeface="Arial"/>
                <a:cs typeface="Arial"/>
              </a:rPr>
              <a:t>   </a:t>
            </a:r>
            <a:r>
              <a:rPr lang="it-IT" b="1" spc="160" dirty="0">
                <a:solidFill>
                  <a:srgbClr val="A65E5E"/>
                </a:solidFill>
                <a:latin typeface="Arial"/>
                <a:cs typeface="Arial"/>
              </a:rPr>
              <a:t>un’</a:t>
            </a:r>
            <a:r>
              <a:rPr b="1" dirty="0" err="1">
                <a:solidFill>
                  <a:srgbClr val="A65E5E"/>
                </a:solidFill>
                <a:latin typeface="Arial"/>
                <a:cs typeface="Arial"/>
              </a:rPr>
              <a:t>iniziale</a:t>
            </a:r>
            <a:r>
              <a:rPr b="1" spc="165" dirty="0">
                <a:solidFill>
                  <a:srgbClr val="A65E5E"/>
                </a:solidFill>
                <a:latin typeface="Arial"/>
                <a:cs typeface="Arial"/>
              </a:rPr>
              <a:t>   </a:t>
            </a:r>
            <a:r>
              <a:rPr b="1" dirty="0" err="1">
                <a:solidFill>
                  <a:srgbClr val="A65E5E"/>
                </a:solidFill>
                <a:latin typeface="Arial"/>
                <a:cs typeface="Arial"/>
              </a:rPr>
              <a:t>consapevolezza</a:t>
            </a:r>
            <a:r>
              <a:rPr b="1" spc="170" dirty="0">
                <a:solidFill>
                  <a:srgbClr val="A65E5E"/>
                </a:solidFill>
                <a:latin typeface="Arial"/>
                <a:cs typeface="Arial"/>
              </a:rPr>
              <a:t>   </a:t>
            </a:r>
            <a:r>
              <a:rPr b="1" spc="-25" dirty="0">
                <a:solidFill>
                  <a:srgbClr val="A65E5E"/>
                </a:solidFill>
                <a:latin typeface="Arial"/>
                <a:cs typeface="Arial"/>
              </a:rPr>
              <a:t>del</a:t>
            </a:r>
            <a:r>
              <a:rPr lang="it-IT" b="1" spc="-25" dirty="0">
                <a:solidFill>
                  <a:srgbClr val="A65E5E"/>
                </a:solidFill>
                <a:latin typeface="Arial"/>
                <a:cs typeface="Arial"/>
              </a:rPr>
              <a:t> contesto professionale. </a:t>
            </a:r>
          </a:p>
        </p:txBody>
      </p:sp>
      <p:sp>
        <p:nvSpPr>
          <p:cNvPr id="6" name="CasellaDiTesto 5">
            <a:extLst>
              <a:ext uri="{FF2B5EF4-FFF2-40B4-BE49-F238E27FC236}">
                <a16:creationId xmlns:a16="http://schemas.microsoft.com/office/drawing/2014/main" id="{F5C54EC5-197F-44BC-BA98-AFE3E87FC7C6}"/>
              </a:ext>
            </a:extLst>
          </p:cNvPr>
          <p:cNvSpPr txBox="1"/>
          <p:nvPr/>
        </p:nvSpPr>
        <p:spPr>
          <a:xfrm>
            <a:off x="0" y="3303934"/>
            <a:ext cx="12065875" cy="369332"/>
          </a:xfrm>
          <a:prstGeom prst="rect">
            <a:avLst/>
          </a:prstGeom>
          <a:noFill/>
        </p:spPr>
        <p:txBody>
          <a:bodyPr wrap="square">
            <a:spAutoFit/>
          </a:bodyPr>
          <a:lstStyle/>
          <a:p>
            <a:pPr marL="12600" defTabSz="914400">
              <a:lnSpc>
                <a:spcPct val="100000"/>
              </a:lnSpc>
              <a:spcBef>
                <a:spcPts val="99"/>
              </a:spcBef>
              <a:tabLst>
                <a:tab pos="354960" algn="l"/>
              </a:tabLst>
            </a:pPr>
            <a:r>
              <a:rPr lang="en-GB" spc="-1" dirty="0">
                <a:solidFill>
                  <a:srgbClr val="000000"/>
                </a:solidFill>
                <a:latin typeface="Arial MT"/>
              </a:rPr>
              <a:t>  Un </a:t>
            </a:r>
            <a:r>
              <a:rPr lang="en-GB" dirty="0" err="1">
                <a:latin typeface="Arial MT"/>
              </a:rPr>
              <a:t>totale</a:t>
            </a:r>
            <a:r>
              <a:rPr lang="en-GB" dirty="0">
                <a:latin typeface="Arial MT"/>
              </a:rPr>
              <a:t> di </a:t>
            </a:r>
            <a:r>
              <a:rPr lang="en-GB" b="1" dirty="0">
                <a:latin typeface="Arial MT"/>
              </a:rPr>
              <a:t>10 CFU </a:t>
            </a:r>
            <a:r>
              <a:rPr lang="en-GB" dirty="0">
                <a:latin typeface="Arial MT"/>
              </a:rPr>
              <a:t>(25 ore di </a:t>
            </a:r>
            <a:r>
              <a:rPr lang="en-GB" dirty="0" err="1">
                <a:latin typeface="Arial MT"/>
              </a:rPr>
              <a:t>lavoro</a:t>
            </a:r>
            <a:r>
              <a:rPr lang="en-GB" dirty="0">
                <a:latin typeface="Arial MT"/>
              </a:rPr>
              <a:t> per </a:t>
            </a:r>
            <a:r>
              <a:rPr lang="en-GB" dirty="0" err="1">
                <a:latin typeface="Arial MT"/>
              </a:rPr>
              <a:t>ciascun</a:t>
            </a:r>
            <a:r>
              <a:rPr lang="en-GB" dirty="0">
                <a:latin typeface="Arial MT"/>
              </a:rPr>
              <a:t> CFU), da </a:t>
            </a:r>
            <a:r>
              <a:rPr lang="en-GB" dirty="0" err="1">
                <a:latin typeface="Arial MT"/>
              </a:rPr>
              <a:t>svolgersi</a:t>
            </a:r>
            <a:r>
              <a:rPr lang="en-GB" dirty="0">
                <a:latin typeface="Arial MT"/>
              </a:rPr>
              <a:t>  5 al secondo e 5 al </a:t>
            </a:r>
            <a:r>
              <a:rPr lang="en-GB" dirty="0" err="1">
                <a:latin typeface="Arial MT"/>
              </a:rPr>
              <a:t>terzo</a:t>
            </a:r>
            <a:r>
              <a:rPr lang="en-GB" dirty="0">
                <a:latin typeface="Arial MT"/>
              </a:rPr>
              <a:t> anno</a:t>
            </a:r>
          </a:p>
        </p:txBody>
      </p:sp>
      <p:sp>
        <p:nvSpPr>
          <p:cNvPr id="7" name="CasellaDiTesto 6">
            <a:extLst>
              <a:ext uri="{FF2B5EF4-FFF2-40B4-BE49-F238E27FC236}">
                <a16:creationId xmlns:a16="http://schemas.microsoft.com/office/drawing/2014/main" id="{7838B6E0-92A1-4F8D-ADAE-B7AA289E0412}"/>
              </a:ext>
            </a:extLst>
          </p:cNvPr>
          <p:cNvSpPr txBox="1"/>
          <p:nvPr/>
        </p:nvSpPr>
        <p:spPr>
          <a:xfrm>
            <a:off x="4759181" y="887440"/>
            <a:ext cx="2085058" cy="369332"/>
          </a:xfrm>
          <a:prstGeom prst="rect">
            <a:avLst/>
          </a:prstGeom>
          <a:noFill/>
        </p:spPr>
        <p:txBody>
          <a:bodyPr wrap="none" rtlCol="0">
            <a:spAutoFit/>
          </a:bodyPr>
          <a:lstStyle/>
          <a:p>
            <a:r>
              <a:rPr lang="it-IT" b="1" dirty="0"/>
              <a:t>I TPV; COSA SONO? </a:t>
            </a:r>
          </a:p>
        </p:txBody>
      </p:sp>
      <p:sp>
        <p:nvSpPr>
          <p:cNvPr id="8" name="CasellaDiTesto 7">
            <a:extLst>
              <a:ext uri="{FF2B5EF4-FFF2-40B4-BE49-F238E27FC236}">
                <a16:creationId xmlns:a16="http://schemas.microsoft.com/office/drawing/2014/main" id="{91875D84-A492-46E7-8AD9-BC25A1D7A1F7}"/>
              </a:ext>
            </a:extLst>
          </p:cNvPr>
          <p:cNvSpPr txBox="1"/>
          <p:nvPr/>
        </p:nvSpPr>
        <p:spPr>
          <a:xfrm>
            <a:off x="4832015" y="2780307"/>
            <a:ext cx="2086533" cy="369332"/>
          </a:xfrm>
          <a:prstGeom prst="rect">
            <a:avLst/>
          </a:prstGeom>
          <a:noFill/>
        </p:spPr>
        <p:txBody>
          <a:bodyPr wrap="none" rtlCol="0">
            <a:spAutoFit/>
          </a:bodyPr>
          <a:lstStyle/>
          <a:p>
            <a:r>
              <a:rPr lang="it-IT" b="1" dirty="0"/>
              <a:t>I TPV; QUANTI CFU?</a:t>
            </a:r>
          </a:p>
        </p:txBody>
      </p:sp>
      <p:sp>
        <p:nvSpPr>
          <p:cNvPr id="9" name="CasellaDiTesto 8">
            <a:extLst>
              <a:ext uri="{FF2B5EF4-FFF2-40B4-BE49-F238E27FC236}">
                <a16:creationId xmlns:a16="http://schemas.microsoft.com/office/drawing/2014/main" id="{6CD9A36B-7620-43E1-9170-DD8B69806E04}"/>
              </a:ext>
            </a:extLst>
          </p:cNvPr>
          <p:cNvSpPr txBox="1"/>
          <p:nvPr/>
        </p:nvSpPr>
        <p:spPr>
          <a:xfrm>
            <a:off x="3907756" y="3760771"/>
            <a:ext cx="3935052" cy="369332"/>
          </a:xfrm>
          <a:prstGeom prst="rect">
            <a:avLst/>
          </a:prstGeom>
          <a:noFill/>
        </p:spPr>
        <p:txBody>
          <a:bodyPr wrap="none" rtlCol="0">
            <a:spAutoFit/>
          </a:bodyPr>
          <a:lstStyle/>
          <a:p>
            <a:r>
              <a:rPr lang="it-IT" b="1" dirty="0"/>
              <a:t>I TPV; DOVE POSSONO ESSERE SVOLTI? </a:t>
            </a:r>
          </a:p>
        </p:txBody>
      </p:sp>
      <p:graphicFrame>
        <p:nvGraphicFramePr>
          <p:cNvPr id="10" name="Diagramma 9">
            <a:extLst>
              <a:ext uri="{FF2B5EF4-FFF2-40B4-BE49-F238E27FC236}">
                <a16:creationId xmlns:a16="http://schemas.microsoft.com/office/drawing/2014/main" id="{13CE8F62-D484-47F7-B5D0-1EE9BCEDDF6B}"/>
              </a:ext>
            </a:extLst>
          </p:cNvPr>
          <p:cNvGraphicFramePr/>
          <p:nvPr/>
        </p:nvGraphicFramePr>
        <p:xfrm>
          <a:off x="686862" y="4198252"/>
          <a:ext cx="10795501" cy="23105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Freccia a sinistra 10">
            <a:extLst>
              <a:ext uri="{FF2B5EF4-FFF2-40B4-BE49-F238E27FC236}">
                <a16:creationId xmlns:a16="http://schemas.microsoft.com/office/drawing/2014/main" id="{E226BB72-F24C-4296-9570-4FF4DAC28ED9}"/>
              </a:ext>
            </a:extLst>
          </p:cNvPr>
          <p:cNvSpPr/>
          <p:nvPr/>
        </p:nvSpPr>
        <p:spPr>
          <a:xfrm>
            <a:off x="2753710" y="5223133"/>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a:extLst>
              <a:ext uri="{FF2B5EF4-FFF2-40B4-BE49-F238E27FC236}">
                <a16:creationId xmlns:a16="http://schemas.microsoft.com/office/drawing/2014/main" id="{4FC970C9-9454-4530-A2AC-43F1F6B3FFE5}"/>
              </a:ext>
            </a:extLst>
          </p:cNvPr>
          <p:cNvSpPr txBox="1"/>
          <p:nvPr/>
        </p:nvSpPr>
        <p:spPr>
          <a:xfrm>
            <a:off x="709636" y="5272149"/>
            <a:ext cx="1925464" cy="923330"/>
          </a:xfrm>
          <a:prstGeom prst="rect">
            <a:avLst/>
          </a:prstGeom>
          <a:noFill/>
        </p:spPr>
        <p:txBody>
          <a:bodyPr wrap="none" rtlCol="0">
            <a:spAutoFit/>
          </a:bodyPr>
          <a:lstStyle/>
          <a:p>
            <a:r>
              <a:rPr lang="it-IT" b="1" dirty="0"/>
              <a:t>Per un totale di </a:t>
            </a:r>
          </a:p>
          <a:p>
            <a:r>
              <a:rPr lang="it-IT" b="1" dirty="0">
                <a:highlight>
                  <a:srgbClr val="00FFFF"/>
                </a:highlight>
              </a:rPr>
              <a:t>25 ore in presenza</a:t>
            </a:r>
          </a:p>
          <a:p>
            <a:r>
              <a:rPr lang="it-IT" b="1" dirty="0"/>
              <a:t>Per ciascun CFU</a:t>
            </a:r>
          </a:p>
        </p:txBody>
      </p:sp>
      <p:sp>
        <p:nvSpPr>
          <p:cNvPr id="13" name="CasellaDiTesto 12">
            <a:extLst>
              <a:ext uri="{FF2B5EF4-FFF2-40B4-BE49-F238E27FC236}">
                <a16:creationId xmlns:a16="http://schemas.microsoft.com/office/drawing/2014/main" id="{0DE9E1C2-4C40-49EA-9D4D-12991218A7B1}"/>
              </a:ext>
            </a:extLst>
          </p:cNvPr>
          <p:cNvSpPr txBox="1"/>
          <p:nvPr/>
        </p:nvSpPr>
        <p:spPr>
          <a:xfrm>
            <a:off x="9509511" y="5464941"/>
            <a:ext cx="1808444" cy="923330"/>
          </a:xfrm>
          <a:prstGeom prst="rect">
            <a:avLst/>
          </a:prstGeom>
          <a:noFill/>
        </p:spPr>
        <p:txBody>
          <a:bodyPr wrap="none" rtlCol="0">
            <a:spAutoFit/>
          </a:bodyPr>
          <a:lstStyle/>
          <a:p>
            <a:r>
              <a:rPr lang="it-IT" b="1" dirty="0"/>
              <a:t>Per un totale di </a:t>
            </a:r>
          </a:p>
          <a:p>
            <a:r>
              <a:rPr lang="it-IT" b="1" dirty="0">
                <a:highlight>
                  <a:srgbClr val="00FFFF"/>
                </a:highlight>
              </a:rPr>
              <a:t>4 ore in presenza</a:t>
            </a:r>
          </a:p>
          <a:p>
            <a:r>
              <a:rPr lang="it-IT" b="1" dirty="0"/>
              <a:t>Per ciascun CFU</a:t>
            </a:r>
          </a:p>
        </p:txBody>
      </p:sp>
    </p:spTree>
    <p:extLst>
      <p:ext uri="{BB962C8B-B14F-4D97-AF65-F5344CB8AC3E}">
        <p14:creationId xmlns:p14="http://schemas.microsoft.com/office/powerpoint/2010/main" val="19986163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object 7"/>
          <p:cNvSpPr/>
          <p:nvPr/>
        </p:nvSpPr>
        <p:spPr>
          <a:xfrm>
            <a:off x="1289520" y="3470400"/>
            <a:ext cx="1294920" cy="480240"/>
          </a:xfrm>
          <a:prstGeom prst="rect">
            <a:avLst/>
          </a:prstGeom>
          <a:noFill/>
          <a:ln w="0">
            <a:noFill/>
          </a:ln>
        </p:spPr>
        <p:style>
          <a:lnRef idx="0">
            <a:scrgbClr r="0" g="0" b="0"/>
          </a:lnRef>
          <a:fillRef idx="0">
            <a:scrgbClr r="0" g="0" b="0"/>
          </a:fillRef>
          <a:effectRef idx="0">
            <a:scrgbClr r="0" g="0" b="0"/>
          </a:effectRef>
          <a:fontRef idx="minor"/>
        </p:style>
        <p:txBody>
          <a:bodyPr lIns="0" tIns="39240" rIns="0" bIns="0" anchor="t">
            <a:spAutoFit/>
          </a:bodyPr>
          <a:lstStyle/>
          <a:p>
            <a:pPr marL="294120" indent="-281880" defTabSz="914400">
              <a:lnSpc>
                <a:spcPts val="1738"/>
              </a:lnSpc>
              <a:spcBef>
                <a:spcPts val="309"/>
              </a:spcBef>
              <a:tabLst>
                <a:tab pos="0" algn="l"/>
              </a:tabLst>
            </a:pPr>
            <a:r>
              <a:rPr lang="en-GB" sz="1600" b="0" strike="noStrike" spc="-1">
                <a:solidFill>
                  <a:srgbClr val="FFFFFF"/>
                </a:solidFill>
                <a:latin typeface="Calibri"/>
              </a:rPr>
              <a:t>Psicologia</a:t>
            </a:r>
            <a:r>
              <a:rPr lang="en-GB" sz="1600" b="0" strike="noStrike" spc="-26">
                <a:solidFill>
                  <a:srgbClr val="FFFFFF"/>
                </a:solidFill>
                <a:latin typeface="Calibri"/>
              </a:rPr>
              <a:t> </a:t>
            </a:r>
            <a:r>
              <a:rPr lang="en-GB" sz="1600" b="0" strike="noStrike" spc="-21">
                <a:solidFill>
                  <a:srgbClr val="FFFFFF"/>
                </a:solidFill>
                <a:latin typeface="Calibri"/>
              </a:rPr>
              <a:t>dello </a:t>
            </a:r>
            <a:r>
              <a:rPr lang="en-GB" sz="1600" b="0" strike="noStrike" spc="-12">
                <a:solidFill>
                  <a:srgbClr val="FFFFFF"/>
                </a:solidFill>
                <a:latin typeface="Calibri"/>
              </a:rPr>
              <a:t>Sviluppo</a:t>
            </a:r>
            <a:endParaRPr lang="en-GB" sz="1600" b="0" strike="noStrike" spc="-1">
              <a:solidFill>
                <a:srgbClr val="000000"/>
              </a:solidFill>
              <a:latin typeface="Arial"/>
            </a:endParaRPr>
          </a:p>
        </p:txBody>
      </p:sp>
      <p:sp>
        <p:nvSpPr>
          <p:cNvPr id="141" name="object 15"/>
          <p:cNvSpPr/>
          <p:nvPr/>
        </p:nvSpPr>
        <p:spPr>
          <a:xfrm>
            <a:off x="5504400" y="3581640"/>
            <a:ext cx="136224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2">
                <a:solidFill>
                  <a:srgbClr val="FFFFFF"/>
                </a:solidFill>
                <a:latin typeface="Calibri"/>
              </a:rPr>
              <a:t>Neuropsicologia</a:t>
            </a:r>
            <a:endParaRPr lang="en-GB" sz="1600" b="0" strike="noStrike" spc="-1">
              <a:solidFill>
                <a:srgbClr val="000000"/>
              </a:solidFill>
              <a:latin typeface="Arial"/>
            </a:endParaRPr>
          </a:p>
        </p:txBody>
      </p:sp>
      <p:sp>
        <p:nvSpPr>
          <p:cNvPr id="145" name="object 19"/>
          <p:cNvSpPr/>
          <p:nvPr/>
        </p:nvSpPr>
        <p:spPr>
          <a:xfrm>
            <a:off x="7489080" y="3581640"/>
            <a:ext cx="164052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
                <a:solidFill>
                  <a:srgbClr val="FFFFFF"/>
                </a:solidFill>
                <a:latin typeface="Calibri"/>
              </a:rPr>
              <a:t>Psicologia</a:t>
            </a:r>
            <a:r>
              <a:rPr lang="en-GB" sz="1600" b="0" strike="noStrike" spc="-26">
                <a:solidFill>
                  <a:srgbClr val="FFFFFF"/>
                </a:solidFill>
                <a:latin typeface="Calibri"/>
              </a:rPr>
              <a:t> </a:t>
            </a:r>
            <a:r>
              <a:rPr lang="en-GB" sz="1600" b="0" strike="noStrike" spc="-12">
                <a:solidFill>
                  <a:srgbClr val="FFFFFF"/>
                </a:solidFill>
                <a:latin typeface="Calibri"/>
              </a:rPr>
              <a:t>Generale</a:t>
            </a:r>
            <a:endParaRPr lang="en-GB" sz="1600" b="0" strike="noStrike" spc="-1">
              <a:solidFill>
                <a:srgbClr val="000000"/>
              </a:solidFill>
              <a:latin typeface="Arial"/>
            </a:endParaRPr>
          </a:p>
        </p:txBody>
      </p:sp>
      <p:sp>
        <p:nvSpPr>
          <p:cNvPr id="149" name="object 23"/>
          <p:cNvSpPr/>
          <p:nvPr/>
        </p:nvSpPr>
        <p:spPr>
          <a:xfrm>
            <a:off x="9616320" y="3360600"/>
            <a:ext cx="1635480" cy="693720"/>
          </a:xfrm>
          <a:prstGeom prst="rect">
            <a:avLst/>
          </a:prstGeom>
          <a:noFill/>
          <a:ln w="0">
            <a:noFill/>
          </a:ln>
        </p:spPr>
        <p:style>
          <a:lnRef idx="0">
            <a:scrgbClr r="0" g="0" b="0"/>
          </a:lnRef>
          <a:fillRef idx="0">
            <a:scrgbClr r="0" g="0" b="0"/>
          </a:fillRef>
          <a:effectRef idx="0">
            <a:scrgbClr r="0" g="0" b="0"/>
          </a:effectRef>
          <a:fontRef idx="minor"/>
        </p:style>
        <p:txBody>
          <a:bodyPr lIns="0" tIns="36360" rIns="0" bIns="0" anchor="t">
            <a:spAutoFit/>
          </a:bodyPr>
          <a:lstStyle/>
          <a:p>
            <a:pPr marL="12600" algn="ctr" defTabSz="914400">
              <a:lnSpc>
                <a:spcPct val="90000"/>
              </a:lnSpc>
              <a:spcBef>
                <a:spcPts val="286"/>
              </a:spcBef>
            </a:pPr>
            <a:r>
              <a:rPr lang="en-GB" sz="1600" b="0" strike="noStrike" spc="-1">
                <a:solidFill>
                  <a:srgbClr val="FFFFFF"/>
                </a:solidFill>
                <a:latin typeface="Calibri"/>
              </a:rPr>
              <a:t>Ricerca</a:t>
            </a:r>
            <a:r>
              <a:rPr lang="en-GB" sz="1600" b="0" strike="noStrike" spc="-7">
                <a:solidFill>
                  <a:srgbClr val="FFFFFF"/>
                </a:solidFill>
                <a:latin typeface="Calibri"/>
              </a:rPr>
              <a:t> </a:t>
            </a:r>
            <a:r>
              <a:rPr lang="en-GB" sz="1600" b="0" strike="noStrike" spc="-1">
                <a:solidFill>
                  <a:srgbClr val="FFFFFF"/>
                </a:solidFill>
                <a:latin typeface="Calibri"/>
              </a:rPr>
              <a:t>e</a:t>
            </a:r>
            <a:r>
              <a:rPr lang="en-GB" sz="1600" b="0" strike="noStrike" spc="-7">
                <a:solidFill>
                  <a:srgbClr val="FFFFFF"/>
                </a:solidFill>
                <a:latin typeface="Calibri"/>
              </a:rPr>
              <a:t> </a:t>
            </a:r>
            <a:r>
              <a:rPr lang="en-GB" sz="1600" b="0" strike="noStrike" spc="-12">
                <a:solidFill>
                  <a:srgbClr val="FFFFFF"/>
                </a:solidFill>
                <a:latin typeface="Calibri"/>
              </a:rPr>
              <a:t>Psicologia </a:t>
            </a:r>
            <a:r>
              <a:rPr lang="en-GB" sz="1600" b="0" strike="noStrike" spc="-1">
                <a:solidFill>
                  <a:srgbClr val="FFFFFF"/>
                </a:solidFill>
                <a:latin typeface="Calibri"/>
              </a:rPr>
              <a:t>del</a:t>
            </a:r>
            <a:r>
              <a:rPr lang="en-GB" sz="1600" b="0" strike="noStrike" spc="-32">
                <a:solidFill>
                  <a:srgbClr val="FFFFFF"/>
                </a:solidFill>
                <a:latin typeface="Calibri"/>
              </a:rPr>
              <a:t> </a:t>
            </a:r>
            <a:r>
              <a:rPr lang="en-GB" sz="1600" b="0" strike="noStrike" spc="-1">
                <a:solidFill>
                  <a:srgbClr val="FFFFFF"/>
                </a:solidFill>
                <a:latin typeface="Calibri"/>
              </a:rPr>
              <a:t>lavoro</a:t>
            </a:r>
            <a:r>
              <a:rPr lang="en-GB" sz="1600" b="0" strike="noStrike" spc="-26">
                <a:solidFill>
                  <a:srgbClr val="FFFFFF"/>
                </a:solidFill>
                <a:latin typeface="Calibri"/>
              </a:rPr>
              <a:t> </a:t>
            </a:r>
            <a:r>
              <a:rPr lang="en-GB" sz="1600" b="0" strike="noStrike" spc="-1">
                <a:solidFill>
                  <a:srgbClr val="FFFFFF"/>
                </a:solidFill>
                <a:latin typeface="Calibri"/>
              </a:rPr>
              <a:t>e</a:t>
            </a:r>
            <a:r>
              <a:rPr lang="en-GB" sz="1600" b="0" strike="noStrike" spc="-26">
                <a:solidFill>
                  <a:srgbClr val="FFFFFF"/>
                </a:solidFill>
                <a:latin typeface="Calibri"/>
              </a:rPr>
              <a:t> </a:t>
            </a:r>
            <a:r>
              <a:rPr lang="en-GB" sz="1600" b="0" strike="noStrike" spc="-12">
                <a:solidFill>
                  <a:srgbClr val="FFFFFF"/>
                </a:solidFill>
                <a:latin typeface="Calibri"/>
              </a:rPr>
              <a:t>delle organizzazioni</a:t>
            </a:r>
            <a:endParaRPr lang="en-GB" sz="1600" b="0" strike="noStrike" spc="-1">
              <a:solidFill>
                <a:srgbClr val="000000"/>
              </a:solidFill>
              <a:latin typeface="Arial"/>
            </a:endParaRPr>
          </a:p>
        </p:txBody>
      </p:sp>
      <p:sp>
        <p:nvSpPr>
          <p:cNvPr id="151" name="PlaceHolder 1"/>
          <p:cNvSpPr>
            <a:spLocks noGrp="1"/>
          </p:cNvSpPr>
          <p:nvPr>
            <p:ph type="title"/>
          </p:nvPr>
        </p:nvSpPr>
        <p:spPr>
          <a:xfrm>
            <a:off x="0" y="228816"/>
            <a:ext cx="11401560" cy="876024"/>
          </a:xfrm>
          <a:prstGeom prst="rect">
            <a:avLst/>
          </a:prstGeom>
          <a:noFill/>
          <a:ln w="0">
            <a:noFill/>
          </a:ln>
        </p:spPr>
        <p:txBody>
          <a:bodyPr lIns="0" tIns="131760" rIns="0" bIns="0" anchor="t">
            <a:noAutofit/>
          </a:bodyPr>
          <a:lstStyle/>
          <a:p>
            <a:pPr marL="3413880" indent="0" defTabSz="914400">
              <a:lnSpc>
                <a:spcPct val="100000"/>
              </a:lnSpc>
              <a:spcBef>
                <a:spcPts val="96"/>
              </a:spcBef>
              <a:buNone/>
              <a:tabLst>
                <a:tab pos="0" algn="l"/>
              </a:tabLst>
            </a:pPr>
            <a:r>
              <a:rPr lang="en-GB" sz="2600" b="1" strike="noStrike" spc="-1" dirty="0">
                <a:solidFill>
                  <a:srgbClr val="000000"/>
                </a:solidFill>
                <a:latin typeface="Arial"/>
              </a:rPr>
              <a:t>Il</a:t>
            </a:r>
            <a:r>
              <a:rPr lang="en-GB" sz="2600" b="1" strike="noStrike" spc="-46" dirty="0">
                <a:solidFill>
                  <a:srgbClr val="000000"/>
                </a:solidFill>
                <a:latin typeface="Arial"/>
              </a:rPr>
              <a:t> </a:t>
            </a:r>
            <a:r>
              <a:rPr lang="en-GB" sz="2600" b="1" strike="noStrike" spc="-1" dirty="0">
                <a:solidFill>
                  <a:srgbClr val="000000"/>
                </a:solidFill>
                <a:latin typeface="Arial"/>
              </a:rPr>
              <a:t>TPV</a:t>
            </a:r>
            <a:r>
              <a:rPr lang="en-GB" sz="2600" b="1" strike="noStrike" spc="-46" dirty="0">
                <a:solidFill>
                  <a:srgbClr val="000000"/>
                </a:solidFill>
                <a:latin typeface="Arial"/>
              </a:rPr>
              <a:t> </a:t>
            </a:r>
            <a:r>
              <a:rPr lang="en-GB" sz="2600" b="1" strike="noStrike" spc="-1" dirty="0">
                <a:solidFill>
                  <a:srgbClr val="000000"/>
                </a:solidFill>
                <a:latin typeface="Arial"/>
              </a:rPr>
              <a:t>L24</a:t>
            </a:r>
            <a:r>
              <a:rPr lang="en-GB" sz="2600" b="1" strike="noStrike" spc="-41" dirty="0">
                <a:solidFill>
                  <a:srgbClr val="000000"/>
                </a:solidFill>
                <a:latin typeface="Arial"/>
              </a:rPr>
              <a:t> </a:t>
            </a:r>
            <a:r>
              <a:rPr lang="en-GB" sz="2600" b="1" strike="noStrike" spc="-1" dirty="0" err="1">
                <a:solidFill>
                  <a:srgbClr val="000000"/>
                </a:solidFill>
                <a:highlight>
                  <a:srgbClr val="00FFFF"/>
                </a:highlight>
                <a:latin typeface="Arial"/>
              </a:rPr>
              <a:t>presso</a:t>
            </a:r>
            <a:r>
              <a:rPr lang="en-GB" sz="2600" b="1" strike="noStrike" spc="-26" dirty="0">
                <a:solidFill>
                  <a:srgbClr val="000000"/>
                </a:solidFill>
                <a:highlight>
                  <a:srgbClr val="00FFFF"/>
                </a:highlight>
                <a:latin typeface="Arial"/>
              </a:rPr>
              <a:t> </a:t>
            </a:r>
            <a:r>
              <a:rPr lang="en-GB" sz="2600" b="1" strike="noStrike" spc="-12" dirty="0">
                <a:solidFill>
                  <a:srgbClr val="000000"/>
                </a:solidFill>
                <a:highlight>
                  <a:srgbClr val="00FFFF"/>
                </a:highlight>
                <a:latin typeface="Arial"/>
              </a:rPr>
              <a:t>e-CAMPUS </a:t>
            </a:r>
            <a:endParaRPr lang="it-IT" sz="2600" b="0" strike="noStrike" spc="-1" dirty="0">
              <a:solidFill>
                <a:schemeClr val="dk1"/>
              </a:solidFill>
              <a:highlight>
                <a:srgbClr val="00FFFF"/>
              </a:highlight>
              <a:latin typeface="Calibri"/>
            </a:endParaRPr>
          </a:p>
        </p:txBody>
      </p:sp>
      <p:grpSp>
        <p:nvGrpSpPr>
          <p:cNvPr id="60" name="object 3">
            <a:extLst>
              <a:ext uri="{FF2B5EF4-FFF2-40B4-BE49-F238E27FC236}">
                <a16:creationId xmlns:a16="http://schemas.microsoft.com/office/drawing/2014/main" id="{188D97DC-AB42-4BFA-AF7E-7809BA4B7B88}"/>
              </a:ext>
            </a:extLst>
          </p:cNvPr>
          <p:cNvGrpSpPr/>
          <p:nvPr/>
        </p:nvGrpSpPr>
        <p:grpSpPr>
          <a:xfrm>
            <a:off x="790440" y="1182960"/>
            <a:ext cx="9732960" cy="2287440"/>
            <a:chOff x="926280" y="2595240"/>
            <a:chExt cx="9732960" cy="2287440"/>
          </a:xfrm>
        </p:grpSpPr>
        <p:sp>
          <p:nvSpPr>
            <p:cNvPr id="61" name="object 4">
              <a:extLst>
                <a:ext uri="{FF2B5EF4-FFF2-40B4-BE49-F238E27FC236}">
                  <a16:creationId xmlns:a16="http://schemas.microsoft.com/office/drawing/2014/main" id="{89080E76-9D95-4926-8BE5-4923F3BB5D65}"/>
                </a:ext>
              </a:extLst>
            </p:cNvPr>
            <p:cNvSpPr/>
            <p:nvPr/>
          </p:nvSpPr>
          <p:spPr>
            <a:xfrm>
              <a:off x="1710720" y="2595240"/>
              <a:ext cx="8948520" cy="2287440"/>
            </a:xfrm>
            <a:custGeom>
              <a:avLst/>
              <a:gdLst>
                <a:gd name="textAreaLeft" fmla="*/ 0 w 8948520"/>
                <a:gd name="textAreaRight" fmla="*/ 8949600 w 8948520"/>
                <a:gd name="textAreaTop" fmla="*/ 0 h 2287440"/>
                <a:gd name="textAreaBottom" fmla="*/ 2288520 h 2287440"/>
              </a:gdLst>
              <a:ahLst/>
              <a:cxnLst/>
              <a:rect l="textAreaLeft" t="textAreaTop" r="textAreaRight" b="textAreaBottom"/>
              <a:pathLst>
                <a:path w="8949690" h="2288540">
                  <a:moveTo>
                    <a:pt x="7805546" y="0"/>
                  </a:moveTo>
                  <a:lnTo>
                    <a:pt x="7805546" y="572007"/>
                  </a:lnTo>
                  <a:lnTo>
                    <a:pt x="0" y="572007"/>
                  </a:lnTo>
                  <a:lnTo>
                    <a:pt x="0" y="1716151"/>
                  </a:lnTo>
                  <a:lnTo>
                    <a:pt x="7805546" y="1716151"/>
                  </a:lnTo>
                  <a:lnTo>
                    <a:pt x="7805546" y="2288285"/>
                  </a:lnTo>
                  <a:lnTo>
                    <a:pt x="8949690" y="1144142"/>
                  </a:lnTo>
                  <a:lnTo>
                    <a:pt x="7805546" y="0"/>
                  </a:lnTo>
                  <a:close/>
                </a:path>
              </a:pathLst>
            </a:custGeom>
            <a:solidFill>
              <a:srgbClr val="E7CFC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62" name="object 5">
              <a:extLst>
                <a:ext uri="{FF2B5EF4-FFF2-40B4-BE49-F238E27FC236}">
                  <a16:creationId xmlns:a16="http://schemas.microsoft.com/office/drawing/2014/main" id="{EE3625B3-47EC-4062-8EC1-819995041589}"/>
                </a:ext>
              </a:extLst>
            </p:cNvPr>
            <p:cNvSpPr/>
            <p:nvPr/>
          </p:nvSpPr>
          <p:spPr>
            <a:xfrm>
              <a:off x="92628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10" h="915670">
                  <a:moveTo>
                    <a:pt x="1870583" y="0"/>
                  </a:moveTo>
                  <a:lnTo>
                    <a:pt x="152526" y="0"/>
                  </a:lnTo>
                  <a:lnTo>
                    <a:pt x="104316" y="7779"/>
                  </a:lnTo>
                  <a:lnTo>
                    <a:pt x="62446" y="29439"/>
                  </a:lnTo>
                  <a:lnTo>
                    <a:pt x="29428" y="62462"/>
                  </a:lnTo>
                  <a:lnTo>
                    <a:pt x="7775" y="104331"/>
                  </a:lnTo>
                  <a:lnTo>
                    <a:pt x="0" y="152526"/>
                  </a:lnTo>
                  <a:lnTo>
                    <a:pt x="0" y="762635"/>
                  </a:lnTo>
                  <a:lnTo>
                    <a:pt x="7775" y="810830"/>
                  </a:lnTo>
                  <a:lnTo>
                    <a:pt x="29428" y="852699"/>
                  </a:lnTo>
                  <a:lnTo>
                    <a:pt x="62446" y="885722"/>
                  </a:lnTo>
                  <a:lnTo>
                    <a:pt x="104316" y="907382"/>
                  </a:lnTo>
                  <a:lnTo>
                    <a:pt x="152526" y="915162"/>
                  </a:lnTo>
                  <a:lnTo>
                    <a:pt x="1870583" y="915162"/>
                  </a:lnTo>
                  <a:lnTo>
                    <a:pt x="1918778" y="907382"/>
                  </a:lnTo>
                  <a:lnTo>
                    <a:pt x="1960647" y="885722"/>
                  </a:lnTo>
                  <a:lnTo>
                    <a:pt x="1993670" y="852699"/>
                  </a:lnTo>
                  <a:lnTo>
                    <a:pt x="2015330" y="810830"/>
                  </a:lnTo>
                  <a:lnTo>
                    <a:pt x="2023109" y="762635"/>
                  </a:lnTo>
                  <a:lnTo>
                    <a:pt x="2023109" y="152526"/>
                  </a:lnTo>
                  <a:lnTo>
                    <a:pt x="2015330" y="104331"/>
                  </a:lnTo>
                  <a:lnTo>
                    <a:pt x="1993670" y="62462"/>
                  </a:lnTo>
                  <a:lnTo>
                    <a:pt x="1960647" y="29439"/>
                  </a:lnTo>
                  <a:lnTo>
                    <a:pt x="1918778" y="7779"/>
                  </a:lnTo>
                  <a:lnTo>
                    <a:pt x="1870583" y="0"/>
                  </a:lnTo>
                  <a:close/>
                </a:path>
              </a:pathLst>
            </a:custGeom>
            <a:solidFill>
              <a:srgbClr val="C0504D"/>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63" name="object 6">
              <a:extLst>
                <a:ext uri="{FF2B5EF4-FFF2-40B4-BE49-F238E27FC236}">
                  <a16:creationId xmlns:a16="http://schemas.microsoft.com/office/drawing/2014/main" id="{F9B834DE-7DEE-49D0-BD44-4120E74DC854}"/>
                </a:ext>
              </a:extLst>
            </p:cNvPr>
            <p:cNvSpPr/>
            <p:nvPr/>
          </p:nvSpPr>
          <p:spPr>
            <a:xfrm>
              <a:off x="92628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10" h="915670">
                  <a:moveTo>
                    <a:pt x="0" y="152526"/>
                  </a:moveTo>
                  <a:lnTo>
                    <a:pt x="7775" y="104331"/>
                  </a:lnTo>
                  <a:lnTo>
                    <a:pt x="29428" y="62462"/>
                  </a:lnTo>
                  <a:lnTo>
                    <a:pt x="62446" y="29439"/>
                  </a:lnTo>
                  <a:lnTo>
                    <a:pt x="104316" y="7779"/>
                  </a:lnTo>
                  <a:lnTo>
                    <a:pt x="152526" y="0"/>
                  </a:lnTo>
                  <a:lnTo>
                    <a:pt x="1870583" y="0"/>
                  </a:lnTo>
                  <a:lnTo>
                    <a:pt x="1918778" y="7779"/>
                  </a:lnTo>
                  <a:lnTo>
                    <a:pt x="1960647" y="29439"/>
                  </a:lnTo>
                  <a:lnTo>
                    <a:pt x="1993670" y="62462"/>
                  </a:lnTo>
                  <a:lnTo>
                    <a:pt x="2015330" y="104331"/>
                  </a:lnTo>
                  <a:lnTo>
                    <a:pt x="2023109" y="152526"/>
                  </a:lnTo>
                  <a:lnTo>
                    <a:pt x="2023109" y="762635"/>
                  </a:lnTo>
                  <a:lnTo>
                    <a:pt x="2015330" y="810830"/>
                  </a:lnTo>
                  <a:lnTo>
                    <a:pt x="1993670" y="852699"/>
                  </a:lnTo>
                  <a:lnTo>
                    <a:pt x="1960647" y="885722"/>
                  </a:lnTo>
                  <a:lnTo>
                    <a:pt x="1918778" y="907382"/>
                  </a:lnTo>
                  <a:lnTo>
                    <a:pt x="1870583" y="915162"/>
                  </a:lnTo>
                  <a:lnTo>
                    <a:pt x="152526" y="915162"/>
                  </a:lnTo>
                  <a:lnTo>
                    <a:pt x="104316" y="907382"/>
                  </a:lnTo>
                  <a:lnTo>
                    <a:pt x="62446" y="885722"/>
                  </a:lnTo>
                  <a:lnTo>
                    <a:pt x="29428" y="852699"/>
                  </a:lnTo>
                  <a:lnTo>
                    <a:pt x="7775"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64" name="object 7">
            <a:extLst>
              <a:ext uri="{FF2B5EF4-FFF2-40B4-BE49-F238E27FC236}">
                <a16:creationId xmlns:a16="http://schemas.microsoft.com/office/drawing/2014/main" id="{FC72BCC5-673A-45AF-A3C3-25F22273D228}"/>
              </a:ext>
            </a:extLst>
          </p:cNvPr>
          <p:cNvSpPr/>
          <p:nvPr/>
        </p:nvSpPr>
        <p:spPr>
          <a:xfrm>
            <a:off x="1153680" y="2058120"/>
            <a:ext cx="1294920" cy="480240"/>
          </a:xfrm>
          <a:prstGeom prst="rect">
            <a:avLst/>
          </a:prstGeom>
          <a:noFill/>
          <a:ln w="0">
            <a:noFill/>
          </a:ln>
        </p:spPr>
        <p:style>
          <a:lnRef idx="0">
            <a:scrgbClr r="0" g="0" b="0"/>
          </a:lnRef>
          <a:fillRef idx="0">
            <a:scrgbClr r="0" g="0" b="0"/>
          </a:fillRef>
          <a:effectRef idx="0">
            <a:scrgbClr r="0" g="0" b="0"/>
          </a:effectRef>
          <a:fontRef idx="minor"/>
        </p:style>
        <p:txBody>
          <a:bodyPr lIns="0" tIns="39240" rIns="0" bIns="0" anchor="t">
            <a:spAutoFit/>
          </a:bodyPr>
          <a:lstStyle/>
          <a:p>
            <a:pPr marL="294120" indent="-281880" defTabSz="914400">
              <a:lnSpc>
                <a:spcPts val="1738"/>
              </a:lnSpc>
              <a:spcBef>
                <a:spcPts val="309"/>
              </a:spcBef>
              <a:tabLst>
                <a:tab pos="0" algn="l"/>
              </a:tabLst>
            </a:pPr>
            <a:r>
              <a:rPr lang="en-GB" sz="1600" b="0" strike="noStrike" spc="-1">
                <a:solidFill>
                  <a:srgbClr val="FFFFFF"/>
                </a:solidFill>
                <a:latin typeface="Calibri"/>
              </a:rPr>
              <a:t>Psicologia</a:t>
            </a:r>
            <a:r>
              <a:rPr lang="en-GB" sz="1600" b="0" strike="noStrike" spc="-26">
                <a:solidFill>
                  <a:srgbClr val="FFFFFF"/>
                </a:solidFill>
                <a:latin typeface="Calibri"/>
              </a:rPr>
              <a:t> </a:t>
            </a:r>
            <a:r>
              <a:rPr lang="en-GB" sz="1600" b="0" strike="noStrike" spc="-21">
                <a:solidFill>
                  <a:srgbClr val="FFFFFF"/>
                </a:solidFill>
                <a:latin typeface="Calibri"/>
              </a:rPr>
              <a:t>dello </a:t>
            </a:r>
            <a:r>
              <a:rPr lang="en-GB" sz="1600" b="0" strike="noStrike" spc="-12">
                <a:solidFill>
                  <a:srgbClr val="FFFFFF"/>
                </a:solidFill>
                <a:latin typeface="Calibri"/>
              </a:rPr>
              <a:t>Sviluppo</a:t>
            </a:r>
            <a:endParaRPr lang="en-GB" sz="1600" b="0" strike="noStrike" spc="-1">
              <a:solidFill>
                <a:srgbClr val="000000"/>
              </a:solidFill>
              <a:latin typeface="Arial"/>
            </a:endParaRPr>
          </a:p>
        </p:txBody>
      </p:sp>
      <p:grpSp>
        <p:nvGrpSpPr>
          <p:cNvPr id="65" name="object 8">
            <a:extLst>
              <a:ext uri="{FF2B5EF4-FFF2-40B4-BE49-F238E27FC236}">
                <a16:creationId xmlns:a16="http://schemas.microsoft.com/office/drawing/2014/main" id="{0449BF80-F286-449F-AA66-CD4A98C4E4DF}"/>
              </a:ext>
            </a:extLst>
          </p:cNvPr>
          <p:cNvGrpSpPr/>
          <p:nvPr/>
        </p:nvGrpSpPr>
        <p:grpSpPr>
          <a:xfrm>
            <a:off x="2914080" y="1870200"/>
            <a:ext cx="2022120" cy="914760"/>
            <a:chOff x="3049920" y="3282480"/>
            <a:chExt cx="2022120" cy="914760"/>
          </a:xfrm>
        </p:grpSpPr>
        <p:sp>
          <p:nvSpPr>
            <p:cNvPr id="66" name="object 9">
              <a:extLst>
                <a:ext uri="{FF2B5EF4-FFF2-40B4-BE49-F238E27FC236}">
                  <a16:creationId xmlns:a16="http://schemas.microsoft.com/office/drawing/2014/main" id="{F030849A-528B-4CB7-AD74-0CA6301645CD}"/>
                </a:ext>
              </a:extLst>
            </p:cNvPr>
            <p:cNvSpPr/>
            <p:nvPr/>
          </p:nvSpPr>
          <p:spPr>
            <a:xfrm>
              <a:off x="304992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10" h="915670">
                  <a:moveTo>
                    <a:pt x="1870583" y="0"/>
                  </a:moveTo>
                  <a:lnTo>
                    <a:pt x="152526" y="0"/>
                  </a:lnTo>
                  <a:lnTo>
                    <a:pt x="104331" y="7779"/>
                  </a:lnTo>
                  <a:lnTo>
                    <a:pt x="62462" y="29439"/>
                  </a:lnTo>
                  <a:lnTo>
                    <a:pt x="29439" y="62462"/>
                  </a:lnTo>
                  <a:lnTo>
                    <a:pt x="7779" y="104331"/>
                  </a:lnTo>
                  <a:lnTo>
                    <a:pt x="0" y="152526"/>
                  </a:lnTo>
                  <a:lnTo>
                    <a:pt x="0" y="762635"/>
                  </a:lnTo>
                  <a:lnTo>
                    <a:pt x="7779" y="810830"/>
                  </a:lnTo>
                  <a:lnTo>
                    <a:pt x="29439" y="852699"/>
                  </a:lnTo>
                  <a:lnTo>
                    <a:pt x="62462" y="885722"/>
                  </a:lnTo>
                  <a:lnTo>
                    <a:pt x="104331" y="907382"/>
                  </a:lnTo>
                  <a:lnTo>
                    <a:pt x="152526" y="915162"/>
                  </a:lnTo>
                  <a:lnTo>
                    <a:pt x="1870583" y="915162"/>
                  </a:lnTo>
                  <a:lnTo>
                    <a:pt x="1918778" y="907382"/>
                  </a:lnTo>
                  <a:lnTo>
                    <a:pt x="1960647" y="885722"/>
                  </a:lnTo>
                  <a:lnTo>
                    <a:pt x="1993670" y="852699"/>
                  </a:lnTo>
                  <a:lnTo>
                    <a:pt x="2015330" y="810830"/>
                  </a:lnTo>
                  <a:lnTo>
                    <a:pt x="2023109" y="762635"/>
                  </a:lnTo>
                  <a:lnTo>
                    <a:pt x="2023109" y="152526"/>
                  </a:lnTo>
                  <a:lnTo>
                    <a:pt x="2015330" y="104331"/>
                  </a:lnTo>
                  <a:lnTo>
                    <a:pt x="1993670" y="62462"/>
                  </a:lnTo>
                  <a:lnTo>
                    <a:pt x="1960647" y="29439"/>
                  </a:lnTo>
                  <a:lnTo>
                    <a:pt x="1918778" y="7779"/>
                  </a:lnTo>
                  <a:lnTo>
                    <a:pt x="1870583" y="0"/>
                  </a:lnTo>
                  <a:close/>
                </a:path>
              </a:pathLst>
            </a:custGeom>
            <a:solidFill>
              <a:srgbClr val="BE7750"/>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67" name="object 10">
              <a:extLst>
                <a:ext uri="{FF2B5EF4-FFF2-40B4-BE49-F238E27FC236}">
                  <a16:creationId xmlns:a16="http://schemas.microsoft.com/office/drawing/2014/main" id="{35E19A94-B27A-46C0-88F4-D5A855DAA9B4}"/>
                </a:ext>
              </a:extLst>
            </p:cNvPr>
            <p:cNvSpPr/>
            <p:nvPr/>
          </p:nvSpPr>
          <p:spPr>
            <a:xfrm>
              <a:off x="304992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10" h="915670">
                  <a:moveTo>
                    <a:pt x="0" y="152526"/>
                  </a:moveTo>
                  <a:lnTo>
                    <a:pt x="7779" y="104331"/>
                  </a:lnTo>
                  <a:lnTo>
                    <a:pt x="29439" y="62462"/>
                  </a:lnTo>
                  <a:lnTo>
                    <a:pt x="62462" y="29439"/>
                  </a:lnTo>
                  <a:lnTo>
                    <a:pt x="104331" y="7779"/>
                  </a:lnTo>
                  <a:lnTo>
                    <a:pt x="152526" y="0"/>
                  </a:lnTo>
                  <a:lnTo>
                    <a:pt x="1870583" y="0"/>
                  </a:lnTo>
                  <a:lnTo>
                    <a:pt x="1918778" y="7779"/>
                  </a:lnTo>
                  <a:lnTo>
                    <a:pt x="1960647" y="29439"/>
                  </a:lnTo>
                  <a:lnTo>
                    <a:pt x="1993670" y="62462"/>
                  </a:lnTo>
                  <a:lnTo>
                    <a:pt x="2015330" y="104331"/>
                  </a:lnTo>
                  <a:lnTo>
                    <a:pt x="2023109" y="152526"/>
                  </a:lnTo>
                  <a:lnTo>
                    <a:pt x="2023109" y="762635"/>
                  </a:lnTo>
                  <a:lnTo>
                    <a:pt x="2015330" y="810830"/>
                  </a:lnTo>
                  <a:lnTo>
                    <a:pt x="1993670" y="852699"/>
                  </a:lnTo>
                  <a:lnTo>
                    <a:pt x="1960647" y="885722"/>
                  </a:lnTo>
                  <a:lnTo>
                    <a:pt x="1918778" y="907382"/>
                  </a:lnTo>
                  <a:lnTo>
                    <a:pt x="1870583" y="915162"/>
                  </a:lnTo>
                  <a:lnTo>
                    <a:pt x="152526" y="915162"/>
                  </a:lnTo>
                  <a:lnTo>
                    <a:pt x="104331" y="907382"/>
                  </a:lnTo>
                  <a:lnTo>
                    <a:pt x="62462" y="885722"/>
                  </a:lnTo>
                  <a:lnTo>
                    <a:pt x="29439" y="852699"/>
                  </a:lnTo>
                  <a:lnTo>
                    <a:pt x="7779"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68" name="object 11">
            <a:extLst>
              <a:ext uri="{FF2B5EF4-FFF2-40B4-BE49-F238E27FC236}">
                <a16:creationId xmlns:a16="http://schemas.microsoft.com/office/drawing/2014/main" id="{304B72B1-FE6C-4521-BC83-C0AD08B15236}"/>
              </a:ext>
            </a:extLst>
          </p:cNvPr>
          <p:cNvSpPr/>
          <p:nvPr/>
        </p:nvSpPr>
        <p:spPr>
          <a:xfrm>
            <a:off x="3213240" y="2169360"/>
            <a:ext cx="142524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
                <a:solidFill>
                  <a:srgbClr val="FFFFFF"/>
                </a:solidFill>
                <a:latin typeface="Calibri"/>
              </a:rPr>
              <a:t>Psicologia</a:t>
            </a:r>
            <a:r>
              <a:rPr lang="en-GB" sz="1600" b="0" strike="noStrike" spc="-26">
                <a:solidFill>
                  <a:srgbClr val="FFFFFF"/>
                </a:solidFill>
                <a:latin typeface="Calibri"/>
              </a:rPr>
              <a:t> </a:t>
            </a:r>
            <a:r>
              <a:rPr lang="en-GB" sz="1600" b="0" strike="noStrike" spc="-12">
                <a:solidFill>
                  <a:srgbClr val="FFFFFF"/>
                </a:solidFill>
                <a:latin typeface="Calibri"/>
              </a:rPr>
              <a:t>Clinica</a:t>
            </a:r>
            <a:endParaRPr lang="en-GB" sz="1600" b="0" strike="noStrike" spc="-1">
              <a:solidFill>
                <a:srgbClr val="000000"/>
              </a:solidFill>
              <a:latin typeface="Arial"/>
            </a:endParaRPr>
          </a:p>
        </p:txBody>
      </p:sp>
      <p:grpSp>
        <p:nvGrpSpPr>
          <p:cNvPr id="69" name="object 12">
            <a:extLst>
              <a:ext uri="{FF2B5EF4-FFF2-40B4-BE49-F238E27FC236}">
                <a16:creationId xmlns:a16="http://schemas.microsoft.com/office/drawing/2014/main" id="{97980841-3CAA-4B83-B23B-D80783D294DC}"/>
              </a:ext>
            </a:extLst>
          </p:cNvPr>
          <p:cNvGrpSpPr/>
          <p:nvPr/>
        </p:nvGrpSpPr>
        <p:grpSpPr>
          <a:xfrm>
            <a:off x="5038440" y="1870200"/>
            <a:ext cx="2022120" cy="914760"/>
            <a:chOff x="5174280" y="3282480"/>
            <a:chExt cx="2022120" cy="914760"/>
          </a:xfrm>
        </p:grpSpPr>
        <p:sp>
          <p:nvSpPr>
            <p:cNvPr id="70" name="object 13">
              <a:extLst>
                <a:ext uri="{FF2B5EF4-FFF2-40B4-BE49-F238E27FC236}">
                  <a16:creationId xmlns:a16="http://schemas.microsoft.com/office/drawing/2014/main" id="{0BD2944B-DF99-429D-9B5D-9CA06EF90D0C}"/>
                </a:ext>
              </a:extLst>
            </p:cNvPr>
            <p:cNvSpPr/>
            <p:nvPr/>
          </p:nvSpPr>
          <p:spPr>
            <a:xfrm>
              <a:off x="517428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1870583" y="0"/>
                  </a:moveTo>
                  <a:lnTo>
                    <a:pt x="152526" y="0"/>
                  </a:lnTo>
                  <a:lnTo>
                    <a:pt x="104331" y="7779"/>
                  </a:lnTo>
                  <a:lnTo>
                    <a:pt x="62462" y="29439"/>
                  </a:lnTo>
                  <a:lnTo>
                    <a:pt x="29439" y="62462"/>
                  </a:lnTo>
                  <a:lnTo>
                    <a:pt x="7779" y="104331"/>
                  </a:lnTo>
                  <a:lnTo>
                    <a:pt x="0" y="152526"/>
                  </a:lnTo>
                  <a:lnTo>
                    <a:pt x="0" y="762635"/>
                  </a:lnTo>
                  <a:lnTo>
                    <a:pt x="7779" y="810830"/>
                  </a:lnTo>
                  <a:lnTo>
                    <a:pt x="29439" y="852699"/>
                  </a:lnTo>
                  <a:lnTo>
                    <a:pt x="62462" y="885722"/>
                  </a:lnTo>
                  <a:lnTo>
                    <a:pt x="104331" y="907382"/>
                  </a:lnTo>
                  <a:lnTo>
                    <a:pt x="152526" y="915162"/>
                  </a:lnTo>
                  <a:lnTo>
                    <a:pt x="1870583" y="915162"/>
                  </a:lnTo>
                  <a:lnTo>
                    <a:pt x="1918778" y="907382"/>
                  </a:lnTo>
                  <a:lnTo>
                    <a:pt x="1960647" y="885722"/>
                  </a:lnTo>
                  <a:lnTo>
                    <a:pt x="1993670" y="852699"/>
                  </a:lnTo>
                  <a:lnTo>
                    <a:pt x="2015330" y="810830"/>
                  </a:lnTo>
                  <a:lnTo>
                    <a:pt x="2023110" y="762635"/>
                  </a:lnTo>
                  <a:lnTo>
                    <a:pt x="2023110" y="152526"/>
                  </a:lnTo>
                  <a:lnTo>
                    <a:pt x="2015330" y="104331"/>
                  </a:lnTo>
                  <a:lnTo>
                    <a:pt x="1993670" y="62462"/>
                  </a:lnTo>
                  <a:lnTo>
                    <a:pt x="1960647" y="29439"/>
                  </a:lnTo>
                  <a:lnTo>
                    <a:pt x="1918778" y="7779"/>
                  </a:lnTo>
                  <a:lnTo>
                    <a:pt x="1870583" y="0"/>
                  </a:lnTo>
                  <a:close/>
                </a:path>
              </a:pathLst>
            </a:custGeom>
            <a:solidFill>
              <a:srgbClr val="BC9B52"/>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71" name="object 14">
              <a:extLst>
                <a:ext uri="{FF2B5EF4-FFF2-40B4-BE49-F238E27FC236}">
                  <a16:creationId xmlns:a16="http://schemas.microsoft.com/office/drawing/2014/main" id="{D65673FF-1116-44B1-A840-886D5353930C}"/>
                </a:ext>
              </a:extLst>
            </p:cNvPr>
            <p:cNvSpPr/>
            <p:nvPr/>
          </p:nvSpPr>
          <p:spPr>
            <a:xfrm>
              <a:off x="517428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0" y="152526"/>
                  </a:moveTo>
                  <a:lnTo>
                    <a:pt x="7779" y="104331"/>
                  </a:lnTo>
                  <a:lnTo>
                    <a:pt x="29439" y="62462"/>
                  </a:lnTo>
                  <a:lnTo>
                    <a:pt x="62462" y="29439"/>
                  </a:lnTo>
                  <a:lnTo>
                    <a:pt x="104331" y="7779"/>
                  </a:lnTo>
                  <a:lnTo>
                    <a:pt x="152526" y="0"/>
                  </a:lnTo>
                  <a:lnTo>
                    <a:pt x="1870583" y="0"/>
                  </a:lnTo>
                  <a:lnTo>
                    <a:pt x="1918778" y="7779"/>
                  </a:lnTo>
                  <a:lnTo>
                    <a:pt x="1960647" y="29439"/>
                  </a:lnTo>
                  <a:lnTo>
                    <a:pt x="1993670" y="62462"/>
                  </a:lnTo>
                  <a:lnTo>
                    <a:pt x="2015330" y="104331"/>
                  </a:lnTo>
                  <a:lnTo>
                    <a:pt x="2023110" y="152526"/>
                  </a:lnTo>
                  <a:lnTo>
                    <a:pt x="2023110" y="762635"/>
                  </a:lnTo>
                  <a:lnTo>
                    <a:pt x="2015330" y="810830"/>
                  </a:lnTo>
                  <a:lnTo>
                    <a:pt x="1993670" y="852699"/>
                  </a:lnTo>
                  <a:lnTo>
                    <a:pt x="1960647" y="885722"/>
                  </a:lnTo>
                  <a:lnTo>
                    <a:pt x="1918778" y="907382"/>
                  </a:lnTo>
                  <a:lnTo>
                    <a:pt x="1870583" y="915162"/>
                  </a:lnTo>
                  <a:lnTo>
                    <a:pt x="152526" y="915162"/>
                  </a:lnTo>
                  <a:lnTo>
                    <a:pt x="104331" y="907382"/>
                  </a:lnTo>
                  <a:lnTo>
                    <a:pt x="62462" y="885722"/>
                  </a:lnTo>
                  <a:lnTo>
                    <a:pt x="29439" y="852699"/>
                  </a:lnTo>
                  <a:lnTo>
                    <a:pt x="7779"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72" name="object 15">
            <a:extLst>
              <a:ext uri="{FF2B5EF4-FFF2-40B4-BE49-F238E27FC236}">
                <a16:creationId xmlns:a16="http://schemas.microsoft.com/office/drawing/2014/main" id="{26B14D33-F2B6-4965-A2DF-F54F7C5A15AF}"/>
              </a:ext>
            </a:extLst>
          </p:cNvPr>
          <p:cNvSpPr/>
          <p:nvPr/>
        </p:nvSpPr>
        <p:spPr>
          <a:xfrm>
            <a:off x="5368560" y="2169360"/>
            <a:ext cx="136224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2">
                <a:solidFill>
                  <a:srgbClr val="FFFFFF"/>
                </a:solidFill>
                <a:latin typeface="Calibri"/>
              </a:rPr>
              <a:t>Neuropsicologia</a:t>
            </a:r>
            <a:endParaRPr lang="en-GB" sz="1600" b="0" strike="noStrike" spc="-1">
              <a:solidFill>
                <a:srgbClr val="000000"/>
              </a:solidFill>
              <a:latin typeface="Arial"/>
            </a:endParaRPr>
          </a:p>
        </p:txBody>
      </p:sp>
      <p:grpSp>
        <p:nvGrpSpPr>
          <p:cNvPr id="73" name="object 16">
            <a:extLst>
              <a:ext uri="{FF2B5EF4-FFF2-40B4-BE49-F238E27FC236}">
                <a16:creationId xmlns:a16="http://schemas.microsoft.com/office/drawing/2014/main" id="{0871A0F3-042B-4797-A2A4-13E0FD32C479}"/>
              </a:ext>
            </a:extLst>
          </p:cNvPr>
          <p:cNvGrpSpPr/>
          <p:nvPr/>
        </p:nvGrpSpPr>
        <p:grpSpPr>
          <a:xfrm>
            <a:off x="7162080" y="1870200"/>
            <a:ext cx="2022120" cy="914760"/>
            <a:chOff x="7297920" y="3282480"/>
            <a:chExt cx="2022120" cy="914760"/>
          </a:xfrm>
        </p:grpSpPr>
        <p:sp>
          <p:nvSpPr>
            <p:cNvPr id="74" name="object 17">
              <a:extLst>
                <a:ext uri="{FF2B5EF4-FFF2-40B4-BE49-F238E27FC236}">
                  <a16:creationId xmlns:a16="http://schemas.microsoft.com/office/drawing/2014/main" id="{3FC79A1B-EF70-4E77-A629-B80062135809}"/>
                </a:ext>
              </a:extLst>
            </p:cNvPr>
            <p:cNvSpPr/>
            <p:nvPr/>
          </p:nvSpPr>
          <p:spPr>
            <a:xfrm>
              <a:off x="729792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1870583" y="0"/>
                  </a:moveTo>
                  <a:lnTo>
                    <a:pt x="152526" y="0"/>
                  </a:lnTo>
                  <a:lnTo>
                    <a:pt x="104331" y="7779"/>
                  </a:lnTo>
                  <a:lnTo>
                    <a:pt x="62462" y="29439"/>
                  </a:lnTo>
                  <a:lnTo>
                    <a:pt x="29439" y="62462"/>
                  </a:lnTo>
                  <a:lnTo>
                    <a:pt x="7779" y="104331"/>
                  </a:lnTo>
                  <a:lnTo>
                    <a:pt x="0" y="152526"/>
                  </a:lnTo>
                  <a:lnTo>
                    <a:pt x="0" y="762635"/>
                  </a:lnTo>
                  <a:lnTo>
                    <a:pt x="7779" y="810830"/>
                  </a:lnTo>
                  <a:lnTo>
                    <a:pt x="29439" y="852699"/>
                  </a:lnTo>
                  <a:lnTo>
                    <a:pt x="62462" y="885722"/>
                  </a:lnTo>
                  <a:lnTo>
                    <a:pt x="104331" y="907382"/>
                  </a:lnTo>
                  <a:lnTo>
                    <a:pt x="152526" y="915162"/>
                  </a:lnTo>
                  <a:lnTo>
                    <a:pt x="1870583" y="915162"/>
                  </a:lnTo>
                  <a:lnTo>
                    <a:pt x="1918778" y="907382"/>
                  </a:lnTo>
                  <a:lnTo>
                    <a:pt x="1960647" y="885722"/>
                  </a:lnTo>
                  <a:lnTo>
                    <a:pt x="1993670" y="852699"/>
                  </a:lnTo>
                  <a:lnTo>
                    <a:pt x="2015330" y="810830"/>
                  </a:lnTo>
                  <a:lnTo>
                    <a:pt x="2023110" y="762635"/>
                  </a:lnTo>
                  <a:lnTo>
                    <a:pt x="2023110" y="152526"/>
                  </a:lnTo>
                  <a:lnTo>
                    <a:pt x="2015330" y="104331"/>
                  </a:lnTo>
                  <a:lnTo>
                    <a:pt x="1993670" y="62462"/>
                  </a:lnTo>
                  <a:lnTo>
                    <a:pt x="1960647" y="29439"/>
                  </a:lnTo>
                  <a:lnTo>
                    <a:pt x="1918778" y="7779"/>
                  </a:lnTo>
                  <a:lnTo>
                    <a:pt x="1870583" y="0"/>
                  </a:lnTo>
                  <a:close/>
                </a:path>
              </a:pathLst>
            </a:custGeom>
            <a:solidFill>
              <a:srgbClr val="BBBB55"/>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75" name="object 18">
              <a:extLst>
                <a:ext uri="{FF2B5EF4-FFF2-40B4-BE49-F238E27FC236}">
                  <a16:creationId xmlns:a16="http://schemas.microsoft.com/office/drawing/2014/main" id="{4B8239A3-2AD4-48E2-B386-B02DFCC02F2A}"/>
                </a:ext>
              </a:extLst>
            </p:cNvPr>
            <p:cNvSpPr/>
            <p:nvPr/>
          </p:nvSpPr>
          <p:spPr>
            <a:xfrm>
              <a:off x="729792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0" y="152526"/>
                  </a:moveTo>
                  <a:lnTo>
                    <a:pt x="7779" y="104331"/>
                  </a:lnTo>
                  <a:lnTo>
                    <a:pt x="29439" y="62462"/>
                  </a:lnTo>
                  <a:lnTo>
                    <a:pt x="62462" y="29439"/>
                  </a:lnTo>
                  <a:lnTo>
                    <a:pt x="104331" y="7779"/>
                  </a:lnTo>
                  <a:lnTo>
                    <a:pt x="152526" y="0"/>
                  </a:lnTo>
                  <a:lnTo>
                    <a:pt x="1870583" y="0"/>
                  </a:lnTo>
                  <a:lnTo>
                    <a:pt x="1918778" y="7779"/>
                  </a:lnTo>
                  <a:lnTo>
                    <a:pt x="1960647" y="29439"/>
                  </a:lnTo>
                  <a:lnTo>
                    <a:pt x="1993670" y="62462"/>
                  </a:lnTo>
                  <a:lnTo>
                    <a:pt x="2015330" y="104331"/>
                  </a:lnTo>
                  <a:lnTo>
                    <a:pt x="2023110" y="152526"/>
                  </a:lnTo>
                  <a:lnTo>
                    <a:pt x="2023110" y="762635"/>
                  </a:lnTo>
                  <a:lnTo>
                    <a:pt x="2015330" y="810830"/>
                  </a:lnTo>
                  <a:lnTo>
                    <a:pt x="1993670" y="852699"/>
                  </a:lnTo>
                  <a:lnTo>
                    <a:pt x="1960647" y="885722"/>
                  </a:lnTo>
                  <a:lnTo>
                    <a:pt x="1918778" y="907382"/>
                  </a:lnTo>
                  <a:lnTo>
                    <a:pt x="1870583" y="915162"/>
                  </a:lnTo>
                  <a:lnTo>
                    <a:pt x="152526" y="915162"/>
                  </a:lnTo>
                  <a:lnTo>
                    <a:pt x="104331" y="907382"/>
                  </a:lnTo>
                  <a:lnTo>
                    <a:pt x="62462" y="885722"/>
                  </a:lnTo>
                  <a:lnTo>
                    <a:pt x="29439" y="852699"/>
                  </a:lnTo>
                  <a:lnTo>
                    <a:pt x="7779"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76" name="object 19">
            <a:extLst>
              <a:ext uri="{FF2B5EF4-FFF2-40B4-BE49-F238E27FC236}">
                <a16:creationId xmlns:a16="http://schemas.microsoft.com/office/drawing/2014/main" id="{19C04847-E326-4D80-A51E-5BB99108D414}"/>
              </a:ext>
            </a:extLst>
          </p:cNvPr>
          <p:cNvSpPr/>
          <p:nvPr/>
        </p:nvSpPr>
        <p:spPr>
          <a:xfrm>
            <a:off x="7353240" y="2169360"/>
            <a:ext cx="164052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
                <a:solidFill>
                  <a:srgbClr val="FFFFFF"/>
                </a:solidFill>
                <a:latin typeface="Calibri"/>
              </a:rPr>
              <a:t>Psicologia</a:t>
            </a:r>
            <a:r>
              <a:rPr lang="en-GB" sz="1600" b="0" strike="noStrike" spc="-26">
                <a:solidFill>
                  <a:srgbClr val="FFFFFF"/>
                </a:solidFill>
                <a:latin typeface="Calibri"/>
              </a:rPr>
              <a:t> </a:t>
            </a:r>
            <a:r>
              <a:rPr lang="en-GB" sz="1600" b="0" strike="noStrike" spc="-12">
                <a:solidFill>
                  <a:srgbClr val="FFFFFF"/>
                </a:solidFill>
                <a:latin typeface="Calibri"/>
              </a:rPr>
              <a:t>Generale</a:t>
            </a:r>
            <a:endParaRPr lang="en-GB" sz="1600" b="0" strike="noStrike" spc="-1">
              <a:solidFill>
                <a:srgbClr val="000000"/>
              </a:solidFill>
              <a:latin typeface="Arial"/>
            </a:endParaRPr>
          </a:p>
        </p:txBody>
      </p:sp>
      <p:grpSp>
        <p:nvGrpSpPr>
          <p:cNvPr id="77" name="object 20">
            <a:extLst>
              <a:ext uri="{FF2B5EF4-FFF2-40B4-BE49-F238E27FC236}">
                <a16:creationId xmlns:a16="http://schemas.microsoft.com/office/drawing/2014/main" id="{14688E92-02B2-4492-82B8-24AC09C625A1}"/>
              </a:ext>
            </a:extLst>
          </p:cNvPr>
          <p:cNvGrpSpPr/>
          <p:nvPr/>
        </p:nvGrpSpPr>
        <p:grpSpPr>
          <a:xfrm>
            <a:off x="9286800" y="1870200"/>
            <a:ext cx="2022120" cy="914760"/>
            <a:chOff x="9422640" y="3282480"/>
            <a:chExt cx="2022120" cy="914760"/>
          </a:xfrm>
        </p:grpSpPr>
        <p:sp>
          <p:nvSpPr>
            <p:cNvPr id="78" name="object 21">
              <a:extLst>
                <a:ext uri="{FF2B5EF4-FFF2-40B4-BE49-F238E27FC236}">
                  <a16:creationId xmlns:a16="http://schemas.microsoft.com/office/drawing/2014/main" id="{02481FC7-BEA1-4D83-99D9-D8BC8B23C9D9}"/>
                </a:ext>
              </a:extLst>
            </p:cNvPr>
            <p:cNvSpPr/>
            <p:nvPr/>
          </p:nvSpPr>
          <p:spPr>
            <a:xfrm>
              <a:off x="942264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1870583" y="0"/>
                  </a:moveTo>
                  <a:lnTo>
                    <a:pt x="152527" y="0"/>
                  </a:lnTo>
                  <a:lnTo>
                    <a:pt x="104331" y="7779"/>
                  </a:lnTo>
                  <a:lnTo>
                    <a:pt x="62462" y="29439"/>
                  </a:lnTo>
                  <a:lnTo>
                    <a:pt x="29439" y="62462"/>
                  </a:lnTo>
                  <a:lnTo>
                    <a:pt x="7779" y="104331"/>
                  </a:lnTo>
                  <a:lnTo>
                    <a:pt x="0" y="152526"/>
                  </a:lnTo>
                  <a:lnTo>
                    <a:pt x="0" y="762635"/>
                  </a:lnTo>
                  <a:lnTo>
                    <a:pt x="7779" y="810830"/>
                  </a:lnTo>
                  <a:lnTo>
                    <a:pt x="29439" y="852699"/>
                  </a:lnTo>
                  <a:lnTo>
                    <a:pt x="62462" y="885722"/>
                  </a:lnTo>
                  <a:lnTo>
                    <a:pt x="104331" y="907382"/>
                  </a:lnTo>
                  <a:lnTo>
                    <a:pt x="152527" y="915162"/>
                  </a:lnTo>
                  <a:lnTo>
                    <a:pt x="1870583" y="915162"/>
                  </a:lnTo>
                  <a:lnTo>
                    <a:pt x="1918778" y="907382"/>
                  </a:lnTo>
                  <a:lnTo>
                    <a:pt x="1960647" y="885722"/>
                  </a:lnTo>
                  <a:lnTo>
                    <a:pt x="1993670" y="852699"/>
                  </a:lnTo>
                  <a:lnTo>
                    <a:pt x="2015330" y="810830"/>
                  </a:lnTo>
                  <a:lnTo>
                    <a:pt x="2023110" y="762635"/>
                  </a:lnTo>
                  <a:lnTo>
                    <a:pt x="2023110" y="152526"/>
                  </a:lnTo>
                  <a:lnTo>
                    <a:pt x="2015330" y="104331"/>
                  </a:lnTo>
                  <a:lnTo>
                    <a:pt x="1993670" y="62462"/>
                  </a:lnTo>
                  <a:lnTo>
                    <a:pt x="1960647" y="29439"/>
                  </a:lnTo>
                  <a:lnTo>
                    <a:pt x="1918778" y="7779"/>
                  </a:lnTo>
                  <a:lnTo>
                    <a:pt x="1870583" y="0"/>
                  </a:lnTo>
                  <a:close/>
                </a:path>
              </a:pathLst>
            </a:custGeom>
            <a:solidFill>
              <a:srgbClr val="9BBA58"/>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79" name="object 22">
              <a:extLst>
                <a:ext uri="{FF2B5EF4-FFF2-40B4-BE49-F238E27FC236}">
                  <a16:creationId xmlns:a16="http://schemas.microsoft.com/office/drawing/2014/main" id="{14D99D7E-8951-459A-8AC9-3050C9455A17}"/>
                </a:ext>
              </a:extLst>
            </p:cNvPr>
            <p:cNvSpPr/>
            <p:nvPr/>
          </p:nvSpPr>
          <p:spPr>
            <a:xfrm>
              <a:off x="942264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0" y="152526"/>
                  </a:moveTo>
                  <a:lnTo>
                    <a:pt x="7779" y="104331"/>
                  </a:lnTo>
                  <a:lnTo>
                    <a:pt x="29439" y="62462"/>
                  </a:lnTo>
                  <a:lnTo>
                    <a:pt x="62462" y="29439"/>
                  </a:lnTo>
                  <a:lnTo>
                    <a:pt x="104331" y="7779"/>
                  </a:lnTo>
                  <a:lnTo>
                    <a:pt x="152527" y="0"/>
                  </a:lnTo>
                  <a:lnTo>
                    <a:pt x="1870583" y="0"/>
                  </a:lnTo>
                  <a:lnTo>
                    <a:pt x="1918778" y="7779"/>
                  </a:lnTo>
                  <a:lnTo>
                    <a:pt x="1960647" y="29439"/>
                  </a:lnTo>
                  <a:lnTo>
                    <a:pt x="1993670" y="62462"/>
                  </a:lnTo>
                  <a:lnTo>
                    <a:pt x="2015330" y="104331"/>
                  </a:lnTo>
                  <a:lnTo>
                    <a:pt x="2023110" y="152526"/>
                  </a:lnTo>
                  <a:lnTo>
                    <a:pt x="2023110" y="762635"/>
                  </a:lnTo>
                  <a:lnTo>
                    <a:pt x="2015330" y="810830"/>
                  </a:lnTo>
                  <a:lnTo>
                    <a:pt x="1993670" y="852699"/>
                  </a:lnTo>
                  <a:lnTo>
                    <a:pt x="1960647" y="885722"/>
                  </a:lnTo>
                  <a:lnTo>
                    <a:pt x="1918778" y="907382"/>
                  </a:lnTo>
                  <a:lnTo>
                    <a:pt x="1870583" y="915162"/>
                  </a:lnTo>
                  <a:lnTo>
                    <a:pt x="152527" y="915162"/>
                  </a:lnTo>
                  <a:lnTo>
                    <a:pt x="104331" y="907382"/>
                  </a:lnTo>
                  <a:lnTo>
                    <a:pt x="62462" y="885722"/>
                  </a:lnTo>
                  <a:lnTo>
                    <a:pt x="29439" y="852699"/>
                  </a:lnTo>
                  <a:lnTo>
                    <a:pt x="7779"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80" name="object 23">
            <a:extLst>
              <a:ext uri="{FF2B5EF4-FFF2-40B4-BE49-F238E27FC236}">
                <a16:creationId xmlns:a16="http://schemas.microsoft.com/office/drawing/2014/main" id="{8D28AD6F-A294-41EE-8756-CA8D0D3C9353}"/>
              </a:ext>
            </a:extLst>
          </p:cNvPr>
          <p:cNvSpPr/>
          <p:nvPr/>
        </p:nvSpPr>
        <p:spPr>
          <a:xfrm>
            <a:off x="9480480" y="1948320"/>
            <a:ext cx="1635480" cy="693720"/>
          </a:xfrm>
          <a:prstGeom prst="rect">
            <a:avLst/>
          </a:prstGeom>
          <a:noFill/>
          <a:ln w="0">
            <a:noFill/>
          </a:ln>
        </p:spPr>
        <p:style>
          <a:lnRef idx="0">
            <a:scrgbClr r="0" g="0" b="0"/>
          </a:lnRef>
          <a:fillRef idx="0">
            <a:scrgbClr r="0" g="0" b="0"/>
          </a:fillRef>
          <a:effectRef idx="0">
            <a:scrgbClr r="0" g="0" b="0"/>
          </a:effectRef>
          <a:fontRef idx="minor"/>
        </p:style>
        <p:txBody>
          <a:bodyPr lIns="0" tIns="36360" rIns="0" bIns="0" anchor="t">
            <a:spAutoFit/>
          </a:bodyPr>
          <a:lstStyle/>
          <a:p>
            <a:pPr marL="12600" algn="ctr" defTabSz="914400">
              <a:lnSpc>
                <a:spcPct val="90000"/>
              </a:lnSpc>
              <a:spcBef>
                <a:spcPts val="286"/>
              </a:spcBef>
            </a:pPr>
            <a:r>
              <a:rPr lang="en-GB" sz="1600" b="0" strike="noStrike" spc="-1">
                <a:solidFill>
                  <a:srgbClr val="FFFFFF"/>
                </a:solidFill>
                <a:latin typeface="Calibri"/>
              </a:rPr>
              <a:t>Ricerca</a:t>
            </a:r>
            <a:r>
              <a:rPr lang="en-GB" sz="1600" b="0" strike="noStrike" spc="-7">
                <a:solidFill>
                  <a:srgbClr val="FFFFFF"/>
                </a:solidFill>
                <a:latin typeface="Calibri"/>
              </a:rPr>
              <a:t> </a:t>
            </a:r>
            <a:r>
              <a:rPr lang="en-GB" sz="1600" b="0" strike="noStrike" spc="-1">
                <a:solidFill>
                  <a:srgbClr val="FFFFFF"/>
                </a:solidFill>
                <a:latin typeface="Calibri"/>
              </a:rPr>
              <a:t>e</a:t>
            </a:r>
            <a:r>
              <a:rPr lang="en-GB" sz="1600" b="0" strike="noStrike" spc="-7">
                <a:solidFill>
                  <a:srgbClr val="FFFFFF"/>
                </a:solidFill>
                <a:latin typeface="Calibri"/>
              </a:rPr>
              <a:t> </a:t>
            </a:r>
            <a:r>
              <a:rPr lang="en-GB" sz="1600" b="0" strike="noStrike" spc="-12">
                <a:solidFill>
                  <a:srgbClr val="FFFFFF"/>
                </a:solidFill>
                <a:latin typeface="Calibri"/>
              </a:rPr>
              <a:t>Psicologia </a:t>
            </a:r>
            <a:r>
              <a:rPr lang="en-GB" sz="1600" b="0" strike="noStrike" spc="-1">
                <a:solidFill>
                  <a:srgbClr val="FFFFFF"/>
                </a:solidFill>
                <a:latin typeface="Calibri"/>
              </a:rPr>
              <a:t>del</a:t>
            </a:r>
            <a:r>
              <a:rPr lang="en-GB" sz="1600" b="0" strike="noStrike" spc="-32">
                <a:solidFill>
                  <a:srgbClr val="FFFFFF"/>
                </a:solidFill>
                <a:latin typeface="Calibri"/>
              </a:rPr>
              <a:t> </a:t>
            </a:r>
            <a:r>
              <a:rPr lang="en-GB" sz="1600" b="0" strike="noStrike" spc="-1">
                <a:solidFill>
                  <a:srgbClr val="FFFFFF"/>
                </a:solidFill>
                <a:latin typeface="Calibri"/>
              </a:rPr>
              <a:t>lavoro</a:t>
            </a:r>
            <a:r>
              <a:rPr lang="en-GB" sz="1600" b="0" strike="noStrike" spc="-26">
                <a:solidFill>
                  <a:srgbClr val="FFFFFF"/>
                </a:solidFill>
                <a:latin typeface="Calibri"/>
              </a:rPr>
              <a:t> </a:t>
            </a:r>
            <a:r>
              <a:rPr lang="en-GB" sz="1600" b="0" strike="noStrike" spc="-1">
                <a:solidFill>
                  <a:srgbClr val="FFFFFF"/>
                </a:solidFill>
                <a:latin typeface="Calibri"/>
              </a:rPr>
              <a:t>e</a:t>
            </a:r>
            <a:r>
              <a:rPr lang="en-GB" sz="1600" b="0" strike="noStrike" spc="-26">
                <a:solidFill>
                  <a:srgbClr val="FFFFFF"/>
                </a:solidFill>
                <a:latin typeface="Calibri"/>
              </a:rPr>
              <a:t> </a:t>
            </a:r>
            <a:r>
              <a:rPr lang="en-GB" sz="1600" b="0" strike="noStrike" spc="-12">
                <a:solidFill>
                  <a:srgbClr val="FFFFFF"/>
                </a:solidFill>
                <a:latin typeface="Calibri"/>
              </a:rPr>
              <a:t>delle organizzazioni</a:t>
            </a:r>
            <a:endParaRPr lang="en-GB" sz="1600" b="0" strike="noStrike" spc="-1">
              <a:solidFill>
                <a:srgbClr val="000000"/>
              </a:solidFill>
              <a:latin typeface="Arial"/>
            </a:endParaRPr>
          </a:p>
        </p:txBody>
      </p:sp>
      <p:grpSp>
        <p:nvGrpSpPr>
          <p:cNvPr id="81" name="object 3">
            <a:extLst>
              <a:ext uri="{FF2B5EF4-FFF2-40B4-BE49-F238E27FC236}">
                <a16:creationId xmlns:a16="http://schemas.microsoft.com/office/drawing/2014/main" id="{7056B5A5-CC05-4A7C-B09C-56BB8B374C8C}"/>
              </a:ext>
            </a:extLst>
          </p:cNvPr>
          <p:cNvGrpSpPr/>
          <p:nvPr/>
        </p:nvGrpSpPr>
        <p:grpSpPr>
          <a:xfrm>
            <a:off x="790440" y="3548520"/>
            <a:ext cx="9732960" cy="2287440"/>
            <a:chOff x="926280" y="2595240"/>
            <a:chExt cx="9732960" cy="2287440"/>
          </a:xfrm>
        </p:grpSpPr>
        <p:sp>
          <p:nvSpPr>
            <p:cNvPr id="82" name="object 4">
              <a:extLst>
                <a:ext uri="{FF2B5EF4-FFF2-40B4-BE49-F238E27FC236}">
                  <a16:creationId xmlns:a16="http://schemas.microsoft.com/office/drawing/2014/main" id="{1C2FB4A0-DE11-4CE8-9EB0-9765CF6E5087}"/>
                </a:ext>
              </a:extLst>
            </p:cNvPr>
            <p:cNvSpPr/>
            <p:nvPr/>
          </p:nvSpPr>
          <p:spPr>
            <a:xfrm>
              <a:off x="1710720" y="2595240"/>
              <a:ext cx="8948520" cy="2287440"/>
            </a:xfrm>
            <a:custGeom>
              <a:avLst/>
              <a:gdLst>
                <a:gd name="textAreaLeft" fmla="*/ 0 w 8948520"/>
                <a:gd name="textAreaRight" fmla="*/ 8949600 w 8948520"/>
                <a:gd name="textAreaTop" fmla="*/ 0 h 2287440"/>
                <a:gd name="textAreaBottom" fmla="*/ 2288520 h 2287440"/>
              </a:gdLst>
              <a:ahLst/>
              <a:cxnLst/>
              <a:rect l="textAreaLeft" t="textAreaTop" r="textAreaRight" b="textAreaBottom"/>
              <a:pathLst>
                <a:path w="8949690" h="2288540">
                  <a:moveTo>
                    <a:pt x="7805546" y="0"/>
                  </a:moveTo>
                  <a:lnTo>
                    <a:pt x="7805546" y="572007"/>
                  </a:lnTo>
                  <a:lnTo>
                    <a:pt x="0" y="572007"/>
                  </a:lnTo>
                  <a:lnTo>
                    <a:pt x="0" y="1716151"/>
                  </a:lnTo>
                  <a:lnTo>
                    <a:pt x="7805546" y="1716151"/>
                  </a:lnTo>
                  <a:lnTo>
                    <a:pt x="7805546" y="2288285"/>
                  </a:lnTo>
                  <a:lnTo>
                    <a:pt x="8949690" y="1144142"/>
                  </a:lnTo>
                  <a:lnTo>
                    <a:pt x="7805546" y="0"/>
                  </a:lnTo>
                  <a:close/>
                </a:path>
              </a:pathLst>
            </a:custGeom>
            <a:solidFill>
              <a:srgbClr val="E7CFCF"/>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83" name="object 5">
              <a:extLst>
                <a:ext uri="{FF2B5EF4-FFF2-40B4-BE49-F238E27FC236}">
                  <a16:creationId xmlns:a16="http://schemas.microsoft.com/office/drawing/2014/main" id="{30D0A694-D5E9-4492-849F-E8B2185B9928}"/>
                </a:ext>
              </a:extLst>
            </p:cNvPr>
            <p:cNvSpPr/>
            <p:nvPr/>
          </p:nvSpPr>
          <p:spPr>
            <a:xfrm>
              <a:off x="92628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10" h="915670">
                  <a:moveTo>
                    <a:pt x="1870583" y="0"/>
                  </a:moveTo>
                  <a:lnTo>
                    <a:pt x="152526" y="0"/>
                  </a:lnTo>
                  <a:lnTo>
                    <a:pt x="104316" y="7779"/>
                  </a:lnTo>
                  <a:lnTo>
                    <a:pt x="62446" y="29439"/>
                  </a:lnTo>
                  <a:lnTo>
                    <a:pt x="29428" y="62462"/>
                  </a:lnTo>
                  <a:lnTo>
                    <a:pt x="7775" y="104331"/>
                  </a:lnTo>
                  <a:lnTo>
                    <a:pt x="0" y="152526"/>
                  </a:lnTo>
                  <a:lnTo>
                    <a:pt x="0" y="762635"/>
                  </a:lnTo>
                  <a:lnTo>
                    <a:pt x="7775" y="810830"/>
                  </a:lnTo>
                  <a:lnTo>
                    <a:pt x="29428" y="852699"/>
                  </a:lnTo>
                  <a:lnTo>
                    <a:pt x="62446" y="885722"/>
                  </a:lnTo>
                  <a:lnTo>
                    <a:pt x="104316" y="907382"/>
                  </a:lnTo>
                  <a:lnTo>
                    <a:pt x="152526" y="915162"/>
                  </a:lnTo>
                  <a:lnTo>
                    <a:pt x="1870583" y="915162"/>
                  </a:lnTo>
                  <a:lnTo>
                    <a:pt x="1918778" y="907382"/>
                  </a:lnTo>
                  <a:lnTo>
                    <a:pt x="1960647" y="885722"/>
                  </a:lnTo>
                  <a:lnTo>
                    <a:pt x="1993670" y="852699"/>
                  </a:lnTo>
                  <a:lnTo>
                    <a:pt x="2015330" y="810830"/>
                  </a:lnTo>
                  <a:lnTo>
                    <a:pt x="2023109" y="762635"/>
                  </a:lnTo>
                  <a:lnTo>
                    <a:pt x="2023109" y="152526"/>
                  </a:lnTo>
                  <a:lnTo>
                    <a:pt x="2015330" y="104331"/>
                  </a:lnTo>
                  <a:lnTo>
                    <a:pt x="1993670" y="62462"/>
                  </a:lnTo>
                  <a:lnTo>
                    <a:pt x="1960647" y="29439"/>
                  </a:lnTo>
                  <a:lnTo>
                    <a:pt x="1918778" y="7779"/>
                  </a:lnTo>
                  <a:lnTo>
                    <a:pt x="1870583" y="0"/>
                  </a:lnTo>
                  <a:close/>
                </a:path>
              </a:pathLst>
            </a:custGeom>
            <a:solidFill>
              <a:srgbClr val="C0504D"/>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84" name="object 6">
              <a:extLst>
                <a:ext uri="{FF2B5EF4-FFF2-40B4-BE49-F238E27FC236}">
                  <a16:creationId xmlns:a16="http://schemas.microsoft.com/office/drawing/2014/main" id="{219C5416-DF84-4492-8080-CD94632C1E2C}"/>
                </a:ext>
              </a:extLst>
            </p:cNvPr>
            <p:cNvSpPr/>
            <p:nvPr/>
          </p:nvSpPr>
          <p:spPr>
            <a:xfrm>
              <a:off x="92628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10" h="915670">
                  <a:moveTo>
                    <a:pt x="0" y="152526"/>
                  </a:moveTo>
                  <a:lnTo>
                    <a:pt x="7775" y="104331"/>
                  </a:lnTo>
                  <a:lnTo>
                    <a:pt x="29428" y="62462"/>
                  </a:lnTo>
                  <a:lnTo>
                    <a:pt x="62446" y="29439"/>
                  </a:lnTo>
                  <a:lnTo>
                    <a:pt x="104316" y="7779"/>
                  </a:lnTo>
                  <a:lnTo>
                    <a:pt x="152526" y="0"/>
                  </a:lnTo>
                  <a:lnTo>
                    <a:pt x="1870583" y="0"/>
                  </a:lnTo>
                  <a:lnTo>
                    <a:pt x="1918778" y="7779"/>
                  </a:lnTo>
                  <a:lnTo>
                    <a:pt x="1960647" y="29439"/>
                  </a:lnTo>
                  <a:lnTo>
                    <a:pt x="1993670" y="62462"/>
                  </a:lnTo>
                  <a:lnTo>
                    <a:pt x="2015330" y="104331"/>
                  </a:lnTo>
                  <a:lnTo>
                    <a:pt x="2023109" y="152526"/>
                  </a:lnTo>
                  <a:lnTo>
                    <a:pt x="2023109" y="762635"/>
                  </a:lnTo>
                  <a:lnTo>
                    <a:pt x="2015330" y="810830"/>
                  </a:lnTo>
                  <a:lnTo>
                    <a:pt x="1993670" y="852699"/>
                  </a:lnTo>
                  <a:lnTo>
                    <a:pt x="1960647" y="885722"/>
                  </a:lnTo>
                  <a:lnTo>
                    <a:pt x="1918778" y="907382"/>
                  </a:lnTo>
                  <a:lnTo>
                    <a:pt x="1870583" y="915162"/>
                  </a:lnTo>
                  <a:lnTo>
                    <a:pt x="152526" y="915162"/>
                  </a:lnTo>
                  <a:lnTo>
                    <a:pt x="104316" y="907382"/>
                  </a:lnTo>
                  <a:lnTo>
                    <a:pt x="62446" y="885722"/>
                  </a:lnTo>
                  <a:lnTo>
                    <a:pt x="29428" y="852699"/>
                  </a:lnTo>
                  <a:lnTo>
                    <a:pt x="7775"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85" name="object 7">
            <a:extLst>
              <a:ext uri="{FF2B5EF4-FFF2-40B4-BE49-F238E27FC236}">
                <a16:creationId xmlns:a16="http://schemas.microsoft.com/office/drawing/2014/main" id="{FD4ADDB7-089A-4CFF-9036-4E9BF7B0D2D1}"/>
              </a:ext>
            </a:extLst>
          </p:cNvPr>
          <p:cNvSpPr/>
          <p:nvPr/>
        </p:nvSpPr>
        <p:spPr>
          <a:xfrm>
            <a:off x="1153680" y="4423680"/>
            <a:ext cx="1294920" cy="480240"/>
          </a:xfrm>
          <a:prstGeom prst="rect">
            <a:avLst/>
          </a:prstGeom>
          <a:noFill/>
          <a:ln w="0">
            <a:noFill/>
          </a:ln>
        </p:spPr>
        <p:style>
          <a:lnRef idx="0">
            <a:scrgbClr r="0" g="0" b="0"/>
          </a:lnRef>
          <a:fillRef idx="0">
            <a:scrgbClr r="0" g="0" b="0"/>
          </a:fillRef>
          <a:effectRef idx="0">
            <a:scrgbClr r="0" g="0" b="0"/>
          </a:effectRef>
          <a:fontRef idx="minor"/>
        </p:style>
        <p:txBody>
          <a:bodyPr lIns="0" tIns="39240" rIns="0" bIns="0" anchor="t">
            <a:spAutoFit/>
          </a:bodyPr>
          <a:lstStyle/>
          <a:p>
            <a:pPr marL="294120" indent="-281880" defTabSz="914400">
              <a:lnSpc>
                <a:spcPts val="1738"/>
              </a:lnSpc>
              <a:spcBef>
                <a:spcPts val="309"/>
              </a:spcBef>
              <a:tabLst>
                <a:tab pos="0" algn="l"/>
              </a:tabLst>
            </a:pPr>
            <a:r>
              <a:rPr lang="en-GB" sz="1600" b="0" strike="noStrike" spc="-1">
                <a:solidFill>
                  <a:srgbClr val="FFFFFF"/>
                </a:solidFill>
                <a:latin typeface="Calibri"/>
              </a:rPr>
              <a:t>Psicologia</a:t>
            </a:r>
            <a:r>
              <a:rPr lang="en-GB" sz="1600" b="0" strike="noStrike" spc="-26">
                <a:solidFill>
                  <a:srgbClr val="FFFFFF"/>
                </a:solidFill>
                <a:latin typeface="Calibri"/>
              </a:rPr>
              <a:t> </a:t>
            </a:r>
            <a:r>
              <a:rPr lang="en-GB" sz="1600" b="0" strike="noStrike" spc="-21">
                <a:solidFill>
                  <a:srgbClr val="FFFFFF"/>
                </a:solidFill>
                <a:latin typeface="Calibri"/>
              </a:rPr>
              <a:t>dello </a:t>
            </a:r>
            <a:r>
              <a:rPr lang="en-GB" sz="1600" b="0" strike="noStrike" spc="-12">
                <a:solidFill>
                  <a:srgbClr val="FFFFFF"/>
                </a:solidFill>
                <a:latin typeface="Calibri"/>
              </a:rPr>
              <a:t>Sviluppo</a:t>
            </a:r>
            <a:endParaRPr lang="en-GB" sz="1600" b="0" strike="noStrike" spc="-1">
              <a:solidFill>
                <a:srgbClr val="000000"/>
              </a:solidFill>
              <a:latin typeface="Arial"/>
            </a:endParaRPr>
          </a:p>
        </p:txBody>
      </p:sp>
      <p:grpSp>
        <p:nvGrpSpPr>
          <p:cNvPr id="86" name="object 8">
            <a:extLst>
              <a:ext uri="{FF2B5EF4-FFF2-40B4-BE49-F238E27FC236}">
                <a16:creationId xmlns:a16="http://schemas.microsoft.com/office/drawing/2014/main" id="{09F1CADC-108B-4347-B3EA-4CA69BB76577}"/>
              </a:ext>
            </a:extLst>
          </p:cNvPr>
          <p:cNvGrpSpPr/>
          <p:nvPr/>
        </p:nvGrpSpPr>
        <p:grpSpPr>
          <a:xfrm>
            <a:off x="2914080" y="4235760"/>
            <a:ext cx="2022120" cy="914760"/>
            <a:chOff x="3049920" y="3282480"/>
            <a:chExt cx="2022120" cy="914760"/>
          </a:xfrm>
        </p:grpSpPr>
        <p:sp>
          <p:nvSpPr>
            <p:cNvPr id="87" name="object 9">
              <a:extLst>
                <a:ext uri="{FF2B5EF4-FFF2-40B4-BE49-F238E27FC236}">
                  <a16:creationId xmlns:a16="http://schemas.microsoft.com/office/drawing/2014/main" id="{154EC589-E05E-48E6-8A41-5BF9EC5D9DC6}"/>
                </a:ext>
              </a:extLst>
            </p:cNvPr>
            <p:cNvSpPr/>
            <p:nvPr/>
          </p:nvSpPr>
          <p:spPr>
            <a:xfrm>
              <a:off x="304992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10" h="915670">
                  <a:moveTo>
                    <a:pt x="1870583" y="0"/>
                  </a:moveTo>
                  <a:lnTo>
                    <a:pt x="152526" y="0"/>
                  </a:lnTo>
                  <a:lnTo>
                    <a:pt x="104331" y="7779"/>
                  </a:lnTo>
                  <a:lnTo>
                    <a:pt x="62462" y="29439"/>
                  </a:lnTo>
                  <a:lnTo>
                    <a:pt x="29439" y="62462"/>
                  </a:lnTo>
                  <a:lnTo>
                    <a:pt x="7779" y="104331"/>
                  </a:lnTo>
                  <a:lnTo>
                    <a:pt x="0" y="152526"/>
                  </a:lnTo>
                  <a:lnTo>
                    <a:pt x="0" y="762635"/>
                  </a:lnTo>
                  <a:lnTo>
                    <a:pt x="7779" y="810830"/>
                  </a:lnTo>
                  <a:lnTo>
                    <a:pt x="29439" y="852699"/>
                  </a:lnTo>
                  <a:lnTo>
                    <a:pt x="62462" y="885722"/>
                  </a:lnTo>
                  <a:lnTo>
                    <a:pt x="104331" y="907382"/>
                  </a:lnTo>
                  <a:lnTo>
                    <a:pt x="152526" y="915162"/>
                  </a:lnTo>
                  <a:lnTo>
                    <a:pt x="1870583" y="915162"/>
                  </a:lnTo>
                  <a:lnTo>
                    <a:pt x="1918778" y="907382"/>
                  </a:lnTo>
                  <a:lnTo>
                    <a:pt x="1960647" y="885722"/>
                  </a:lnTo>
                  <a:lnTo>
                    <a:pt x="1993670" y="852699"/>
                  </a:lnTo>
                  <a:lnTo>
                    <a:pt x="2015330" y="810830"/>
                  </a:lnTo>
                  <a:lnTo>
                    <a:pt x="2023109" y="762635"/>
                  </a:lnTo>
                  <a:lnTo>
                    <a:pt x="2023109" y="152526"/>
                  </a:lnTo>
                  <a:lnTo>
                    <a:pt x="2015330" y="104331"/>
                  </a:lnTo>
                  <a:lnTo>
                    <a:pt x="1993670" y="62462"/>
                  </a:lnTo>
                  <a:lnTo>
                    <a:pt x="1960647" y="29439"/>
                  </a:lnTo>
                  <a:lnTo>
                    <a:pt x="1918778" y="7779"/>
                  </a:lnTo>
                  <a:lnTo>
                    <a:pt x="1870583" y="0"/>
                  </a:lnTo>
                  <a:close/>
                </a:path>
              </a:pathLst>
            </a:custGeom>
            <a:solidFill>
              <a:srgbClr val="BE7750"/>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88" name="object 10">
              <a:extLst>
                <a:ext uri="{FF2B5EF4-FFF2-40B4-BE49-F238E27FC236}">
                  <a16:creationId xmlns:a16="http://schemas.microsoft.com/office/drawing/2014/main" id="{00739D87-AD99-4884-A219-5D75BCCBB8D4}"/>
                </a:ext>
              </a:extLst>
            </p:cNvPr>
            <p:cNvSpPr/>
            <p:nvPr/>
          </p:nvSpPr>
          <p:spPr>
            <a:xfrm>
              <a:off x="304992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10" h="915670">
                  <a:moveTo>
                    <a:pt x="0" y="152526"/>
                  </a:moveTo>
                  <a:lnTo>
                    <a:pt x="7779" y="104331"/>
                  </a:lnTo>
                  <a:lnTo>
                    <a:pt x="29439" y="62462"/>
                  </a:lnTo>
                  <a:lnTo>
                    <a:pt x="62462" y="29439"/>
                  </a:lnTo>
                  <a:lnTo>
                    <a:pt x="104331" y="7779"/>
                  </a:lnTo>
                  <a:lnTo>
                    <a:pt x="152526" y="0"/>
                  </a:lnTo>
                  <a:lnTo>
                    <a:pt x="1870583" y="0"/>
                  </a:lnTo>
                  <a:lnTo>
                    <a:pt x="1918778" y="7779"/>
                  </a:lnTo>
                  <a:lnTo>
                    <a:pt x="1960647" y="29439"/>
                  </a:lnTo>
                  <a:lnTo>
                    <a:pt x="1993670" y="62462"/>
                  </a:lnTo>
                  <a:lnTo>
                    <a:pt x="2015330" y="104331"/>
                  </a:lnTo>
                  <a:lnTo>
                    <a:pt x="2023109" y="152526"/>
                  </a:lnTo>
                  <a:lnTo>
                    <a:pt x="2023109" y="762635"/>
                  </a:lnTo>
                  <a:lnTo>
                    <a:pt x="2015330" y="810830"/>
                  </a:lnTo>
                  <a:lnTo>
                    <a:pt x="1993670" y="852699"/>
                  </a:lnTo>
                  <a:lnTo>
                    <a:pt x="1960647" y="885722"/>
                  </a:lnTo>
                  <a:lnTo>
                    <a:pt x="1918778" y="907382"/>
                  </a:lnTo>
                  <a:lnTo>
                    <a:pt x="1870583" y="915162"/>
                  </a:lnTo>
                  <a:lnTo>
                    <a:pt x="152526" y="915162"/>
                  </a:lnTo>
                  <a:lnTo>
                    <a:pt x="104331" y="907382"/>
                  </a:lnTo>
                  <a:lnTo>
                    <a:pt x="62462" y="885722"/>
                  </a:lnTo>
                  <a:lnTo>
                    <a:pt x="29439" y="852699"/>
                  </a:lnTo>
                  <a:lnTo>
                    <a:pt x="7779"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89" name="object 11">
            <a:extLst>
              <a:ext uri="{FF2B5EF4-FFF2-40B4-BE49-F238E27FC236}">
                <a16:creationId xmlns:a16="http://schemas.microsoft.com/office/drawing/2014/main" id="{BC550A82-6FB4-4E48-812C-F6C02CAECFC7}"/>
              </a:ext>
            </a:extLst>
          </p:cNvPr>
          <p:cNvSpPr/>
          <p:nvPr/>
        </p:nvSpPr>
        <p:spPr>
          <a:xfrm>
            <a:off x="3213240" y="4534920"/>
            <a:ext cx="142524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
                <a:solidFill>
                  <a:srgbClr val="FFFFFF"/>
                </a:solidFill>
                <a:latin typeface="Calibri"/>
              </a:rPr>
              <a:t>Psicologia</a:t>
            </a:r>
            <a:r>
              <a:rPr lang="en-GB" sz="1600" b="0" strike="noStrike" spc="-26">
                <a:solidFill>
                  <a:srgbClr val="FFFFFF"/>
                </a:solidFill>
                <a:latin typeface="Calibri"/>
              </a:rPr>
              <a:t> </a:t>
            </a:r>
            <a:r>
              <a:rPr lang="en-GB" sz="1600" b="0" strike="noStrike" spc="-12">
                <a:solidFill>
                  <a:srgbClr val="FFFFFF"/>
                </a:solidFill>
                <a:latin typeface="Calibri"/>
              </a:rPr>
              <a:t>Clinica</a:t>
            </a:r>
            <a:endParaRPr lang="en-GB" sz="1600" b="0" strike="noStrike" spc="-1">
              <a:solidFill>
                <a:srgbClr val="000000"/>
              </a:solidFill>
              <a:latin typeface="Arial"/>
            </a:endParaRPr>
          </a:p>
        </p:txBody>
      </p:sp>
      <p:grpSp>
        <p:nvGrpSpPr>
          <p:cNvPr id="90" name="object 12">
            <a:extLst>
              <a:ext uri="{FF2B5EF4-FFF2-40B4-BE49-F238E27FC236}">
                <a16:creationId xmlns:a16="http://schemas.microsoft.com/office/drawing/2014/main" id="{FED322B1-EED8-4997-A712-BF1FA8CB4977}"/>
              </a:ext>
            </a:extLst>
          </p:cNvPr>
          <p:cNvGrpSpPr/>
          <p:nvPr/>
        </p:nvGrpSpPr>
        <p:grpSpPr>
          <a:xfrm>
            <a:off x="5038440" y="4235760"/>
            <a:ext cx="2022120" cy="914760"/>
            <a:chOff x="5174280" y="3282480"/>
            <a:chExt cx="2022120" cy="914760"/>
          </a:xfrm>
        </p:grpSpPr>
        <p:sp>
          <p:nvSpPr>
            <p:cNvPr id="91" name="object 13">
              <a:extLst>
                <a:ext uri="{FF2B5EF4-FFF2-40B4-BE49-F238E27FC236}">
                  <a16:creationId xmlns:a16="http://schemas.microsoft.com/office/drawing/2014/main" id="{867CBA41-84BE-4059-8729-3BC9867749C6}"/>
                </a:ext>
              </a:extLst>
            </p:cNvPr>
            <p:cNvSpPr/>
            <p:nvPr/>
          </p:nvSpPr>
          <p:spPr>
            <a:xfrm>
              <a:off x="517428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1870583" y="0"/>
                  </a:moveTo>
                  <a:lnTo>
                    <a:pt x="152526" y="0"/>
                  </a:lnTo>
                  <a:lnTo>
                    <a:pt x="104331" y="7779"/>
                  </a:lnTo>
                  <a:lnTo>
                    <a:pt x="62462" y="29439"/>
                  </a:lnTo>
                  <a:lnTo>
                    <a:pt x="29439" y="62462"/>
                  </a:lnTo>
                  <a:lnTo>
                    <a:pt x="7779" y="104331"/>
                  </a:lnTo>
                  <a:lnTo>
                    <a:pt x="0" y="152526"/>
                  </a:lnTo>
                  <a:lnTo>
                    <a:pt x="0" y="762635"/>
                  </a:lnTo>
                  <a:lnTo>
                    <a:pt x="7779" y="810830"/>
                  </a:lnTo>
                  <a:lnTo>
                    <a:pt x="29439" y="852699"/>
                  </a:lnTo>
                  <a:lnTo>
                    <a:pt x="62462" y="885722"/>
                  </a:lnTo>
                  <a:lnTo>
                    <a:pt x="104331" y="907382"/>
                  </a:lnTo>
                  <a:lnTo>
                    <a:pt x="152526" y="915162"/>
                  </a:lnTo>
                  <a:lnTo>
                    <a:pt x="1870583" y="915162"/>
                  </a:lnTo>
                  <a:lnTo>
                    <a:pt x="1918778" y="907382"/>
                  </a:lnTo>
                  <a:lnTo>
                    <a:pt x="1960647" y="885722"/>
                  </a:lnTo>
                  <a:lnTo>
                    <a:pt x="1993670" y="852699"/>
                  </a:lnTo>
                  <a:lnTo>
                    <a:pt x="2015330" y="810830"/>
                  </a:lnTo>
                  <a:lnTo>
                    <a:pt x="2023110" y="762635"/>
                  </a:lnTo>
                  <a:lnTo>
                    <a:pt x="2023110" y="152526"/>
                  </a:lnTo>
                  <a:lnTo>
                    <a:pt x="2015330" y="104331"/>
                  </a:lnTo>
                  <a:lnTo>
                    <a:pt x="1993670" y="62462"/>
                  </a:lnTo>
                  <a:lnTo>
                    <a:pt x="1960647" y="29439"/>
                  </a:lnTo>
                  <a:lnTo>
                    <a:pt x="1918778" y="7779"/>
                  </a:lnTo>
                  <a:lnTo>
                    <a:pt x="1870583" y="0"/>
                  </a:lnTo>
                  <a:close/>
                </a:path>
              </a:pathLst>
            </a:custGeom>
            <a:solidFill>
              <a:srgbClr val="BC9B52"/>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92" name="object 14">
              <a:extLst>
                <a:ext uri="{FF2B5EF4-FFF2-40B4-BE49-F238E27FC236}">
                  <a16:creationId xmlns:a16="http://schemas.microsoft.com/office/drawing/2014/main" id="{16093263-117E-436A-AE84-29FF57722C4D}"/>
                </a:ext>
              </a:extLst>
            </p:cNvPr>
            <p:cNvSpPr/>
            <p:nvPr/>
          </p:nvSpPr>
          <p:spPr>
            <a:xfrm>
              <a:off x="517428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0" y="152526"/>
                  </a:moveTo>
                  <a:lnTo>
                    <a:pt x="7779" y="104331"/>
                  </a:lnTo>
                  <a:lnTo>
                    <a:pt x="29439" y="62462"/>
                  </a:lnTo>
                  <a:lnTo>
                    <a:pt x="62462" y="29439"/>
                  </a:lnTo>
                  <a:lnTo>
                    <a:pt x="104331" y="7779"/>
                  </a:lnTo>
                  <a:lnTo>
                    <a:pt x="152526" y="0"/>
                  </a:lnTo>
                  <a:lnTo>
                    <a:pt x="1870583" y="0"/>
                  </a:lnTo>
                  <a:lnTo>
                    <a:pt x="1918778" y="7779"/>
                  </a:lnTo>
                  <a:lnTo>
                    <a:pt x="1960647" y="29439"/>
                  </a:lnTo>
                  <a:lnTo>
                    <a:pt x="1993670" y="62462"/>
                  </a:lnTo>
                  <a:lnTo>
                    <a:pt x="2015330" y="104331"/>
                  </a:lnTo>
                  <a:lnTo>
                    <a:pt x="2023110" y="152526"/>
                  </a:lnTo>
                  <a:lnTo>
                    <a:pt x="2023110" y="762635"/>
                  </a:lnTo>
                  <a:lnTo>
                    <a:pt x="2015330" y="810830"/>
                  </a:lnTo>
                  <a:lnTo>
                    <a:pt x="1993670" y="852699"/>
                  </a:lnTo>
                  <a:lnTo>
                    <a:pt x="1960647" y="885722"/>
                  </a:lnTo>
                  <a:lnTo>
                    <a:pt x="1918778" y="907382"/>
                  </a:lnTo>
                  <a:lnTo>
                    <a:pt x="1870583" y="915162"/>
                  </a:lnTo>
                  <a:lnTo>
                    <a:pt x="152526" y="915162"/>
                  </a:lnTo>
                  <a:lnTo>
                    <a:pt x="104331" y="907382"/>
                  </a:lnTo>
                  <a:lnTo>
                    <a:pt x="62462" y="885722"/>
                  </a:lnTo>
                  <a:lnTo>
                    <a:pt x="29439" y="852699"/>
                  </a:lnTo>
                  <a:lnTo>
                    <a:pt x="7779"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93" name="object 15">
            <a:extLst>
              <a:ext uri="{FF2B5EF4-FFF2-40B4-BE49-F238E27FC236}">
                <a16:creationId xmlns:a16="http://schemas.microsoft.com/office/drawing/2014/main" id="{B3C731CF-5BC9-4486-924E-35083F3701FC}"/>
              </a:ext>
            </a:extLst>
          </p:cNvPr>
          <p:cNvSpPr/>
          <p:nvPr/>
        </p:nvSpPr>
        <p:spPr>
          <a:xfrm>
            <a:off x="5368560" y="4534920"/>
            <a:ext cx="136224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2">
                <a:solidFill>
                  <a:srgbClr val="FFFFFF"/>
                </a:solidFill>
                <a:latin typeface="Calibri"/>
              </a:rPr>
              <a:t>Neuropsicologia</a:t>
            </a:r>
            <a:endParaRPr lang="en-GB" sz="1600" b="0" strike="noStrike" spc="-1">
              <a:solidFill>
                <a:srgbClr val="000000"/>
              </a:solidFill>
              <a:latin typeface="Arial"/>
            </a:endParaRPr>
          </a:p>
        </p:txBody>
      </p:sp>
      <p:grpSp>
        <p:nvGrpSpPr>
          <p:cNvPr id="94" name="object 16">
            <a:extLst>
              <a:ext uri="{FF2B5EF4-FFF2-40B4-BE49-F238E27FC236}">
                <a16:creationId xmlns:a16="http://schemas.microsoft.com/office/drawing/2014/main" id="{F6D10ABE-7347-47F8-9B89-2E8220A4CEB5}"/>
              </a:ext>
            </a:extLst>
          </p:cNvPr>
          <p:cNvGrpSpPr/>
          <p:nvPr/>
        </p:nvGrpSpPr>
        <p:grpSpPr>
          <a:xfrm>
            <a:off x="7162080" y="4235760"/>
            <a:ext cx="2022120" cy="914760"/>
            <a:chOff x="7297920" y="3282480"/>
            <a:chExt cx="2022120" cy="914760"/>
          </a:xfrm>
        </p:grpSpPr>
        <p:sp>
          <p:nvSpPr>
            <p:cNvPr id="95" name="object 17">
              <a:extLst>
                <a:ext uri="{FF2B5EF4-FFF2-40B4-BE49-F238E27FC236}">
                  <a16:creationId xmlns:a16="http://schemas.microsoft.com/office/drawing/2014/main" id="{8340BFF5-9474-431A-B468-82889B580F73}"/>
                </a:ext>
              </a:extLst>
            </p:cNvPr>
            <p:cNvSpPr/>
            <p:nvPr/>
          </p:nvSpPr>
          <p:spPr>
            <a:xfrm>
              <a:off x="729792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1870583" y="0"/>
                  </a:moveTo>
                  <a:lnTo>
                    <a:pt x="152526" y="0"/>
                  </a:lnTo>
                  <a:lnTo>
                    <a:pt x="104331" y="7779"/>
                  </a:lnTo>
                  <a:lnTo>
                    <a:pt x="62462" y="29439"/>
                  </a:lnTo>
                  <a:lnTo>
                    <a:pt x="29439" y="62462"/>
                  </a:lnTo>
                  <a:lnTo>
                    <a:pt x="7779" y="104331"/>
                  </a:lnTo>
                  <a:lnTo>
                    <a:pt x="0" y="152526"/>
                  </a:lnTo>
                  <a:lnTo>
                    <a:pt x="0" y="762635"/>
                  </a:lnTo>
                  <a:lnTo>
                    <a:pt x="7779" y="810830"/>
                  </a:lnTo>
                  <a:lnTo>
                    <a:pt x="29439" y="852699"/>
                  </a:lnTo>
                  <a:lnTo>
                    <a:pt x="62462" y="885722"/>
                  </a:lnTo>
                  <a:lnTo>
                    <a:pt x="104331" y="907382"/>
                  </a:lnTo>
                  <a:lnTo>
                    <a:pt x="152526" y="915162"/>
                  </a:lnTo>
                  <a:lnTo>
                    <a:pt x="1870583" y="915162"/>
                  </a:lnTo>
                  <a:lnTo>
                    <a:pt x="1918778" y="907382"/>
                  </a:lnTo>
                  <a:lnTo>
                    <a:pt x="1960647" y="885722"/>
                  </a:lnTo>
                  <a:lnTo>
                    <a:pt x="1993670" y="852699"/>
                  </a:lnTo>
                  <a:lnTo>
                    <a:pt x="2015330" y="810830"/>
                  </a:lnTo>
                  <a:lnTo>
                    <a:pt x="2023110" y="762635"/>
                  </a:lnTo>
                  <a:lnTo>
                    <a:pt x="2023110" y="152526"/>
                  </a:lnTo>
                  <a:lnTo>
                    <a:pt x="2015330" y="104331"/>
                  </a:lnTo>
                  <a:lnTo>
                    <a:pt x="1993670" y="62462"/>
                  </a:lnTo>
                  <a:lnTo>
                    <a:pt x="1960647" y="29439"/>
                  </a:lnTo>
                  <a:lnTo>
                    <a:pt x="1918778" y="7779"/>
                  </a:lnTo>
                  <a:lnTo>
                    <a:pt x="1870583" y="0"/>
                  </a:lnTo>
                  <a:close/>
                </a:path>
              </a:pathLst>
            </a:custGeom>
            <a:solidFill>
              <a:srgbClr val="BBBB55"/>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96" name="object 18">
              <a:extLst>
                <a:ext uri="{FF2B5EF4-FFF2-40B4-BE49-F238E27FC236}">
                  <a16:creationId xmlns:a16="http://schemas.microsoft.com/office/drawing/2014/main" id="{BDD61149-F5BD-4229-BB0D-A25F8EB5EFD5}"/>
                </a:ext>
              </a:extLst>
            </p:cNvPr>
            <p:cNvSpPr/>
            <p:nvPr/>
          </p:nvSpPr>
          <p:spPr>
            <a:xfrm>
              <a:off x="729792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0" y="152526"/>
                  </a:moveTo>
                  <a:lnTo>
                    <a:pt x="7779" y="104331"/>
                  </a:lnTo>
                  <a:lnTo>
                    <a:pt x="29439" y="62462"/>
                  </a:lnTo>
                  <a:lnTo>
                    <a:pt x="62462" y="29439"/>
                  </a:lnTo>
                  <a:lnTo>
                    <a:pt x="104331" y="7779"/>
                  </a:lnTo>
                  <a:lnTo>
                    <a:pt x="152526" y="0"/>
                  </a:lnTo>
                  <a:lnTo>
                    <a:pt x="1870583" y="0"/>
                  </a:lnTo>
                  <a:lnTo>
                    <a:pt x="1918778" y="7779"/>
                  </a:lnTo>
                  <a:lnTo>
                    <a:pt x="1960647" y="29439"/>
                  </a:lnTo>
                  <a:lnTo>
                    <a:pt x="1993670" y="62462"/>
                  </a:lnTo>
                  <a:lnTo>
                    <a:pt x="2015330" y="104331"/>
                  </a:lnTo>
                  <a:lnTo>
                    <a:pt x="2023110" y="152526"/>
                  </a:lnTo>
                  <a:lnTo>
                    <a:pt x="2023110" y="762635"/>
                  </a:lnTo>
                  <a:lnTo>
                    <a:pt x="2015330" y="810830"/>
                  </a:lnTo>
                  <a:lnTo>
                    <a:pt x="1993670" y="852699"/>
                  </a:lnTo>
                  <a:lnTo>
                    <a:pt x="1960647" y="885722"/>
                  </a:lnTo>
                  <a:lnTo>
                    <a:pt x="1918778" y="907382"/>
                  </a:lnTo>
                  <a:lnTo>
                    <a:pt x="1870583" y="915162"/>
                  </a:lnTo>
                  <a:lnTo>
                    <a:pt x="152526" y="915162"/>
                  </a:lnTo>
                  <a:lnTo>
                    <a:pt x="104331" y="907382"/>
                  </a:lnTo>
                  <a:lnTo>
                    <a:pt x="62462" y="885722"/>
                  </a:lnTo>
                  <a:lnTo>
                    <a:pt x="29439" y="852699"/>
                  </a:lnTo>
                  <a:lnTo>
                    <a:pt x="7779" y="810830"/>
                  </a:lnTo>
                  <a:lnTo>
                    <a:pt x="0" y="762635"/>
                  </a:lnTo>
                  <a:lnTo>
                    <a:pt x="0" y="152526"/>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97" name="object 19">
            <a:extLst>
              <a:ext uri="{FF2B5EF4-FFF2-40B4-BE49-F238E27FC236}">
                <a16:creationId xmlns:a16="http://schemas.microsoft.com/office/drawing/2014/main" id="{0A4527D2-05C4-4668-86DE-E8B87EA2C3E4}"/>
              </a:ext>
            </a:extLst>
          </p:cNvPr>
          <p:cNvSpPr/>
          <p:nvPr/>
        </p:nvSpPr>
        <p:spPr>
          <a:xfrm>
            <a:off x="7353240" y="4534920"/>
            <a:ext cx="164052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
                <a:solidFill>
                  <a:srgbClr val="FFFFFF"/>
                </a:solidFill>
                <a:latin typeface="Calibri"/>
              </a:rPr>
              <a:t>Psicologia</a:t>
            </a:r>
            <a:r>
              <a:rPr lang="en-GB" sz="1600" b="0" strike="noStrike" spc="-26">
                <a:solidFill>
                  <a:srgbClr val="FFFFFF"/>
                </a:solidFill>
                <a:latin typeface="Calibri"/>
              </a:rPr>
              <a:t> </a:t>
            </a:r>
            <a:r>
              <a:rPr lang="en-GB" sz="1600" b="0" strike="noStrike" spc="-12">
                <a:solidFill>
                  <a:srgbClr val="FFFFFF"/>
                </a:solidFill>
                <a:latin typeface="Calibri"/>
              </a:rPr>
              <a:t>Generale</a:t>
            </a:r>
            <a:endParaRPr lang="en-GB" sz="1600" b="0" strike="noStrike" spc="-1">
              <a:solidFill>
                <a:srgbClr val="000000"/>
              </a:solidFill>
              <a:latin typeface="Arial"/>
            </a:endParaRPr>
          </a:p>
        </p:txBody>
      </p:sp>
      <p:grpSp>
        <p:nvGrpSpPr>
          <p:cNvPr id="98" name="object 20">
            <a:extLst>
              <a:ext uri="{FF2B5EF4-FFF2-40B4-BE49-F238E27FC236}">
                <a16:creationId xmlns:a16="http://schemas.microsoft.com/office/drawing/2014/main" id="{9B271F21-3A11-4638-BEE2-4E458F9DFB84}"/>
              </a:ext>
            </a:extLst>
          </p:cNvPr>
          <p:cNvGrpSpPr/>
          <p:nvPr/>
        </p:nvGrpSpPr>
        <p:grpSpPr>
          <a:xfrm>
            <a:off x="9285720" y="4123804"/>
            <a:ext cx="2358662" cy="1276200"/>
            <a:chOff x="9422640" y="3282480"/>
            <a:chExt cx="2022120" cy="914760"/>
          </a:xfrm>
          <a:solidFill>
            <a:srgbClr val="00B0F0"/>
          </a:solidFill>
        </p:grpSpPr>
        <p:sp>
          <p:nvSpPr>
            <p:cNvPr id="99" name="object 21">
              <a:extLst>
                <a:ext uri="{FF2B5EF4-FFF2-40B4-BE49-F238E27FC236}">
                  <a16:creationId xmlns:a16="http://schemas.microsoft.com/office/drawing/2014/main" id="{64B330EB-C83A-4E60-B717-5FFDECB50FA1}"/>
                </a:ext>
              </a:extLst>
            </p:cNvPr>
            <p:cNvSpPr/>
            <p:nvPr/>
          </p:nvSpPr>
          <p:spPr>
            <a:xfrm>
              <a:off x="942264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1870583" y="0"/>
                  </a:moveTo>
                  <a:lnTo>
                    <a:pt x="152527" y="0"/>
                  </a:lnTo>
                  <a:lnTo>
                    <a:pt x="104331" y="7779"/>
                  </a:lnTo>
                  <a:lnTo>
                    <a:pt x="62462" y="29439"/>
                  </a:lnTo>
                  <a:lnTo>
                    <a:pt x="29439" y="62462"/>
                  </a:lnTo>
                  <a:lnTo>
                    <a:pt x="7779" y="104331"/>
                  </a:lnTo>
                  <a:lnTo>
                    <a:pt x="0" y="152526"/>
                  </a:lnTo>
                  <a:lnTo>
                    <a:pt x="0" y="762635"/>
                  </a:lnTo>
                  <a:lnTo>
                    <a:pt x="7779" y="810830"/>
                  </a:lnTo>
                  <a:lnTo>
                    <a:pt x="29439" y="852699"/>
                  </a:lnTo>
                  <a:lnTo>
                    <a:pt x="62462" y="885722"/>
                  </a:lnTo>
                  <a:lnTo>
                    <a:pt x="104331" y="907382"/>
                  </a:lnTo>
                  <a:lnTo>
                    <a:pt x="152527" y="915162"/>
                  </a:lnTo>
                  <a:lnTo>
                    <a:pt x="1870583" y="915162"/>
                  </a:lnTo>
                  <a:lnTo>
                    <a:pt x="1918778" y="907382"/>
                  </a:lnTo>
                  <a:lnTo>
                    <a:pt x="1960647" y="885722"/>
                  </a:lnTo>
                  <a:lnTo>
                    <a:pt x="1993670" y="852699"/>
                  </a:lnTo>
                  <a:lnTo>
                    <a:pt x="2015330" y="810830"/>
                  </a:lnTo>
                  <a:lnTo>
                    <a:pt x="2023110" y="762635"/>
                  </a:lnTo>
                  <a:lnTo>
                    <a:pt x="2023110" y="152526"/>
                  </a:lnTo>
                  <a:lnTo>
                    <a:pt x="2015330" y="104331"/>
                  </a:lnTo>
                  <a:lnTo>
                    <a:pt x="1993670" y="62462"/>
                  </a:lnTo>
                  <a:lnTo>
                    <a:pt x="1960647" y="29439"/>
                  </a:lnTo>
                  <a:lnTo>
                    <a:pt x="1918778" y="7779"/>
                  </a:lnTo>
                  <a:lnTo>
                    <a:pt x="1870583" y="0"/>
                  </a:lnTo>
                  <a:close/>
                </a:path>
              </a:pathLst>
            </a:custGeom>
            <a:grp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100" name="object 22">
              <a:extLst>
                <a:ext uri="{FF2B5EF4-FFF2-40B4-BE49-F238E27FC236}">
                  <a16:creationId xmlns:a16="http://schemas.microsoft.com/office/drawing/2014/main" id="{6CEE64C0-49B7-457B-BE4F-BABCE3D0DC2A}"/>
                </a:ext>
              </a:extLst>
            </p:cNvPr>
            <p:cNvSpPr/>
            <p:nvPr/>
          </p:nvSpPr>
          <p:spPr>
            <a:xfrm>
              <a:off x="9422640" y="3282480"/>
              <a:ext cx="2022120" cy="914760"/>
            </a:xfrm>
            <a:custGeom>
              <a:avLst/>
              <a:gdLst>
                <a:gd name="textAreaLeft" fmla="*/ 0 w 2022120"/>
                <a:gd name="textAreaRight" fmla="*/ 2023200 w 2022120"/>
                <a:gd name="textAreaTop" fmla="*/ 0 h 914760"/>
                <a:gd name="textAreaBottom" fmla="*/ 915840 h 914760"/>
              </a:gdLst>
              <a:ahLst/>
              <a:cxnLst/>
              <a:rect l="textAreaLeft" t="textAreaTop" r="textAreaRight" b="textAreaBottom"/>
              <a:pathLst>
                <a:path w="2023109" h="915670">
                  <a:moveTo>
                    <a:pt x="0" y="152526"/>
                  </a:moveTo>
                  <a:lnTo>
                    <a:pt x="7779" y="104331"/>
                  </a:lnTo>
                  <a:lnTo>
                    <a:pt x="29439" y="62462"/>
                  </a:lnTo>
                  <a:lnTo>
                    <a:pt x="62462" y="29439"/>
                  </a:lnTo>
                  <a:lnTo>
                    <a:pt x="104331" y="7779"/>
                  </a:lnTo>
                  <a:lnTo>
                    <a:pt x="152527" y="0"/>
                  </a:lnTo>
                  <a:lnTo>
                    <a:pt x="1870583" y="0"/>
                  </a:lnTo>
                  <a:lnTo>
                    <a:pt x="1918778" y="7779"/>
                  </a:lnTo>
                  <a:lnTo>
                    <a:pt x="1960647" y="29439"/>
                  </a:lnTo>
                  <a:lnTo>
                    <a:pt x="1993670" y="62462"/>
                  </a:lnTo>
                  <a:lnTo>
                    <a:pt x="2015330" y="104331"/>
                  </a:lnTo>
                  <a:lnTo>
                    <a:pt x="2023110" y="152526"/>
                  </a:lnTo>
                  <a:lnTo>
                    <a:pt x="2023110" y="762635"/>
                  </a:lnTo>
                  <a:lnTo>
                    <a:pt x="2015330" y="810830"/>
                  </a:lnTo>
                  <a:lnTo>
                    <a:pt x="1993670" y="852699"/>
                  </a:lnTo>
                  <a:lnTo>
                    <a:pt x="1960647" y="885722"/>
                  </a:lnTo>
                  <a:lnTo>
                    <a:pt x="1918778" y="907382"/>
                  </a:lnTo>
                  <a:lnTo>
                    <a:pt x="1870583" y="915162"/>
                  </a:lnTo>
                  <a:lnTo>
                    <a:pt x="152527" y="915162"/>
                  </a:lnTo>
                  <a:lnTo>
                    <a:pt x="104331" y="907382"/>
                  </a:lnTo>
                  <a:lnTo>
                    <a:pt x="62462" y="885722"/>
                  </a:lnTo>
                  <a:lnTo>
                    <a:pt x="29439" y="852699"/>
                  </a:lnTo>
                  <a:lnTo>
                    <a:pt x="7779" y="810830"/>
                  </a:lnTo>
                  <a:lnTo>
                    <a:pt x="0" y="762635"/>
                  </a:lnTo>
                  <a:lnTo>
                    <a:pt x="0" y="152526"/>
                  </a:lnTo>
                  <a:close/>
                </a:path>
              </a:pathLst>
            </a:custGeom>
            <a:grp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01" name="object 23">
            <a:extLst>
              <a:ext uri="{FF2B5EF4-FFF2-40B4-BE49-F238E27FC236}">
                <a16:creationId xmlns:a16="http://schemas.microsoft.com/office/drawing/2014/main" id="{2FFB2C9E-88DD-4E15-82B1-1FAC1B42CBF3}"/>
              </a:ext>
            </a:extLst>
          </p:cNvPr>
          <p:cNvSpPr/>
          <p:nvPr/>
        </p:nvSpPr>
        <p:spPr>
          <a:xfrm>
            <a:off x="9480480" y="4313880"/>
            <a:ext cx="1635480" cy="961584"/>
          </a:xfrm>
          <a:prstGeom prst="rect">
            <a:avLst/>
          </a:prstGeom>
          <a:noFill/>
          <a:ln w="0">
            <a:noFill/>
          </a:ln>
        </p:spPr>
        <p:style>
          <a:lnRef idx="0">
            <a:scrgbClr r="0" g="0" b="0"/>
          </a:lnRef>
          <a:fillRef idx="0">
            <a:scrgbClr r="0" g="0" b="0"/>
          </a:fillRef>
          <a:effectRef idx="0">
            <a:scrgbClr r="0" g="0" b="0"/>
          </a:effectRef>
          <a:fontRef idx="minor"/>
        </p:style>
        <p:txBody>
          <a:bodyPr lIns="0" tIns="36360" rIns="0" bIns="0" anchor="t">
            <a:spAutoFit/>
          </a:bodyPr>
          <a:lstStyle/>
          <a:p>
            <a:pPr marL="12600" algn="ctr" defTabSz="914400">
              <a:lnSpc>
                <a:spcPct val="90000"/>
              </a:lnSpc>
              <a:spcBef>
                <a:spcPts val="286"/>
              </a:spcBef>
            </a:pPr>
            <a:r>
              <a:rPr lang="en-GB" sz="1600" b="1" strike="noStrike" spc="-1" dirty="0" err="1">
                <a:solidFill>
                  <a:schemeClr val="dk1"/>
                </a:solidFill>
                <a:latin typeface="Arial"/>
              </a:rPr>
              <a:t>Psicologia</a:t>
            </a:r>
            <a:r>
              <a:rPr lang="en-GB" sz="1600" b="1" strike="noStrike" spc="-1" dirty="0">
                <a:solidFill>
                  <a:schemeClr val="dk1"/>
                </a:solidFill>
                <a:latin typeface="Arial"/>
              </a:rPr>
              <a:t> </a:t>
            </a:r>
          </a:p>
          <a:p>
            <a:pPr marL="12600" algn="ctr" defTabSz="914400">
              <a:lnSpc>
                <a:spcPct val="90000"/>
              </a:lnSpc>
              <a:spcBef>
                <a:spcPts val="286"/>
              </a:spcBef>
            </a:pPr>
            <a:r>
              <a:rPr lang="en-GB" sz="1600" b="1" spc="-1" dirty="0" err="1">
                <a:solidFill>
                  <a:schemeClr val="dk1"/>
                </a:solidFill>
                <a:latin typeface="Arial"/>
              </a:rPr>
              <a:t>Giuridico</a:t>
            </a:r>
            <a:r>
              <a:rPr lang="en-GB" sz="1600" b="1" spc="-1" dirty="0">
                <a:solidFill>
                  <a:schemeClr val="dk1"/>
                </a:solidFill>
                <a:latin typeface="Arial"/>
              </a:rPr>
              <a:t>- </a:t>
            </a:r>
            <a:r>
              <a:rPr lang="en-GB" sz="1600" b="1" spc="-1" dirty="0" err="1">
                <a:solidFill>
                  <a:schemeClr val="dk1"/>
                </a:solidFill>
                <a:latin typeface="Arial"/>
              </a:rPr>
              <a:t>Forense</a:t>
            </a:r>
            <a:r>
              <a:rPr lang="en-GB" sz="1600" b="1" spc="-1" dirty="0">
                <a:solidFill>
                  <a:schemeClr val="dk1"/>
                </a:solidFill>
                <a:latin typeface="Arial"/>
              </a:rPr>
              <a:t> e </a:t>
            </a:r>
            <a:r>
              <a:rPr lang="en-GB" sz="1600" b="1" spc="-1" dirty="0" err="1">
                <a:solidFill>
                  <a:schemeClr val="dk1"/>
                </a:solidFill>
                <a:latin typeface="Arial"/>
              </a:rPr>
              <a:t>criminologia</a:t>
            </a:r>
            <a:endParaRPr lang="en-GB" sz="1600" b="0" strike="noStrike" spc="-1" dirty="0">
              <a:solidFill>
                <a:srgbClr val="000000"/>
              </a:solidFill>
              <a:latin typeface="Arial"/>
            </a:endParaRPr>
          </a:p>
        </p:txBody>
      </p:sp>
      <p:sp>
        <p:nvSpPr>
          <p:cNvPr id="103" name="CasellaDiTesto 102">
            <a:extLst>
              <a:ext uri="{FF2B5EF4-FFF2-40B4-BE49-F238E27FC236}">
                <a16:creationId xmlns:a16="http://schemas.microsoft.com/office/drawing/2014/main" id="{8D0BBEE6-7C1A-4867-9845-3F8B1D2CCDEF}"/>
              </a:ext>
            </a:extLst>
          </p:cNvPr>
          <p:cNvSpPr txBox="1"/>
          <p:nvPr/>
        </p:nvSpPr>
        <p:spPr>
          <a:xfrm>
            <a:off x="2927760" y="3572110"/>
            <a:ext cx="6096000" cy="400110"/>
          </a:xfrm>
          <a:prstGeom prst="rect">
            <a:avLst/>
          </a:prstGeom>
          <a:noFill/>
        </p:spPr>
        <p:txBody>
          <a:bodyPr wrap="square">
            <a:spAutoFit/>
          </a:bodyPr>
          <a:lstStyle/>
          <a:p>
            <a:r>
              <a:rPr lang="it-IT" sz="2000" b="1" dirty="0"/>
              <a:t>Curriculum  in Psicologia criminologica</a:t>
            </a:r>
          </a:p>
        </p:txBody>
      </p:sp>
      <p:sp>
        <p:nvSpPr>
          <p:cNvPr id="105" name="CasellaDiTesto 104">
            <a:extLst>
              <a:ext uri="{FF2B5EF4-FFF2-40B4-BE49-F238E27FC236}">
                <a16:creationId xmlns:a16="http://schemas.microsoft.com/office/drawing/2014/main" id="{12CCB5DC-A82F-4977-80A1-E92686C85228}"/>
              </a:ext>
            </a:extLst>
          </p:cNvPr>
          <p:cNvSpPr txBox="1"/>
          <p:nvPr/>
        </p:nvSpPr>
        <p:spPr>
          <a:xfrm>
            <a:off x="1801140" y="1120346"/>
            <a:ext cx="7935311" cy="369332"/>
          </a:xfrm>
          <a:prstGeom prst="rect">
            <a:avLst/>
          </a:prstGeom>
          <a:noFill/>
        </p:spPr>
        <p:txBody>
          <a:bodyPr wrap="square">
            <a:spAutoFit/>
          </a:bodyPr>
          <a:lstStyle/>
          <a:p>
            <a:r>
              <a:rPr lang="it-IT" b="1" dirty="0"/>
              <a:t>Curriculum in Psicologia Applicata ai Contesti Sociali e Clinici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PlaceHolder 1"/>
          <p:cNvSpPr>
            <a:spLocks noGrp="1"/>
          </p:cNvSpPr>
          <p:nvPr>
            <p:ph type="title"/>
          </p:nvPr>
        </p:nvSpPr>
        <p:spPr>
          <a:xfrm>
            <a:off x="951604" y="309960"/>
            <a:ext cx="9789968" cy="488826"/>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2400" b="1" strike="noStrike" spc="-1" dirty="0">
                <a:solidFill>
                  <a:srgbClr val="000000"/>
                </a:solidFill>
                <a:latin typeface="Arial"/>
              </a:rPr>
              <a:t>L’IMPEGNO</a:t>
            </a:r>
            <a:r>
              <a:rPr lang="en-GB" sz="2400" b="1" strike="noStrike" spc="-41" dirty="0">
                <a:solidFill>
                  <a:srgbClr val="000000"/>
                </a:solidFill>
                <a:latin typeface="Arial"/>
              </a:rPr>
              <a:t> </a:t>
            </a:r>
            <a:r>
              <a:rPr lang="en-GB" sz="2400" b="1" strike="noStrike" spc="-1" dirty="0">
                <a:solidFill>
                  <a:srgbClr val="000000"/>
                </a:solidFill>
                <a:latin typeface="Arial"/>
              </a:rPr>
              <a:t>DIDATTICO</a:t>
            </a:r>
            <a:r>
              <a:rPr lang="en-GB" sz="2400" b="1" strike="noStrike" spc="-12" dirty="0">
                <a:solidFill>
                  <a:srgbClr val="000000"/>
                </a:solidFill>
                <a:latin typeface="Arial"/>
              </a:rPr>
              <a:t> </a:t>
            </a:r>
            <a:r>
              <a:rPr lang="en-GB" sz="2400" b="1" strike="noStrike" spc="-1" dirty="0">
                <a:solidFill>
                  <a:srgbClr val="000000"/>
                </a:solidFill>
                <a:latin typeface="Arial"/>
              </a:rPr>
              <a:t>PREVISTO</a:t>
            </a:r>
            <a:r>
              <a:rPr lang="en-GB" sz="2400" b="1" strike="noStrike" spc="-41" dirty="0">
                <a:solidFill>
                  <a:srgbClr val="000000"/>
                </a:solidFill>
                <a:latin typeface="Arial"/>
              </a:rPr>
              <a:t> </a:t>
            </a:r>
            <a:r>
              <a:rPr lang="en-GB" sz="2400" b="1" strike="noStrike" spc="-1" dirty="0">
                <a:solidFill>
                  <a:srgbClr val="000000"/>
                </a:solidFill>
                <a:latin typeface="Arial"/>
              </a:rPr>
              <a:t>PER</a:t>
            </a:r>
            <a:r>
              <a:rPr lang="en-GB" sz="2400" b="1" strike="noStrike" spc="-12" dirty="0">
                <a:solidFill>
                  <a:srgbClr val="000000"/>
                </a:solidFill>
                <a:latin typeface="Arial"/>
              </a:rPr>
              <a:t> </a:t>
            </a:r>
            <a:r>
              <a:rPr lang="en-GB" sz="2400" b="1" strike="noStrike" spc="-1" dirty="0">
                <a:solidFill>
                  <a:srgbClr val="000000"/>
                </a:solidFill>
                <a:latin typeface="Arial"/>
              </a:rPr>
              <a:t>GLI</a:t>
            </a:r>
            <a:r>
              <a:rPr lang="en-GB" sz="2400" b="1" strike="noStrike" spc="-32" dirty="0">
                <a:solidFill>
                  <a:srgbClr val="000000"/>
                </a:solidFill>
                <a:latin typeface="Arial"/>
              </a:rPr>
              <a:t> </a:t>
            </a:r>
            <a:r>
              <a:rPr lang="en-GB" sz="2400" b="1" strike="noStrike" spc="-12" dirty="0">
                <a:solidFill>
                  <a:srgbClr val="000000"/>
                </a:solidFill>
                <a:latin typeface="Arial"/>
              </a:rPr>
              <a:t>STUDENTI </a:t>
            </a:r>
            <a:endParaRPr lang="it-IT" sz="2400" b="0" strike="noStrike" spc="-1" dirty="0">
              <a:solidFill>
                <a:schemeClr val="dk1"/>
              </a:solidFill>
              <a:latin typeface="Calibri"/>
            </a:endParaRPr>
          </a:p>
        </p:txBody>
      </p:sp>
      <p:sp>
        <p:nvSpPr>
          <p:cNvPr id="205" name="object 3"/>
          <p:cNvSpPr/>
          <p:nvPr/>
        </p:nvSpPr>
        <p:spPr>
          <a:xfrm>
            <a:off x="790800" y="1048086"/>
            <a:ext cx="9640080" cy="843720"/>
          </a:xfrm>
          <a:prstGeom prst="rect">
            <a:avLst/>
          </a:prstGeom>
          <a:noFill/>
          <a:ln w="0">
            <a:noFill/>
          </a:ln>
        </p:spPr>
        <p:style>
          <a:lnRef idx="0">
            <a:scrgbClr r="0" g="0" b="0"/>
          </a:lnRef>
          <a:fillRef idx="0">
            <a:scrgbClr r="0" g="0" b="0"/>
          </a:fillRef>
          <a:effectRef idx="0">
            <a:scrgbClr r="0" g="0" b="0"/>
          </a:effectRef>
          <a:fontRef idx="minor"/>
        </p:style>
        <p:txBody>
          <a:bodyPr wrap="square" lIns="0" tIns="12600" rIns="0" bIns="0" anchor="t">
            <a:spAutoFit/>
          </a:bodyPr>
          <a:lstStyle/>
          <a:p>
            <a:pPr marL="354960" indent="-342360" defTabSz="914400">
              <a:lnSpc>
                <a:spcPct val="100000"/>
              </a:lnSpc>
              <a:spcBef>
                <a:spcPts val="99"/>
              </a:spcBef>
              <a:buClr>
                <a:srgbClr val="000000"/>
              </a:buClr>
              <a:buSzPct val="78000"/>
              <a:buFont typeface="OpenSymbol"/>
              <a:buAutoNum type="arabicParenR"/>
              <a:tabLst>
                <a:tab pos="354960" algn="l"/>
              </a:tabLst>
            </a:pPr>
            <a:r>
              <a:rPr lang="en-GB" sz="1800" b="0" strike="noStrike" spc="-1" dirty="0">
                <a:solidFill>
                  <a:srgbClr val="000000"/>
                </a:solidFill>
                <a:latin typeface="Calibri"/>
              </a:rPr>
              <a:t>10</a:t>
            </a:r>
            <a:r>
              <a:rPr lang="en-GB" sz="1800" b="0" strike="noStrike" spc="-15" dirty="0">
                <a:solidFill>
                  <a:srgbClr val="000000"/>
                </a:solidFill>
                <a:latin typeface="Calibri"/>
              </a:rPr>
              <a:t> </a:t>
            </a:r>
            <a:r>
              <a:rPr lang="en-GB" sz="1800" b="0" strike="noStrike" spc="-1" dirty="0">
                <a:solidFill>
                  <a:srgbClr val="000000"/>
                </a:solidFill>
                <a:latin typeface="Calibri"/>
              </a:rPr>
              <a:t>EVENTI</a:t>
            </a:r>
            <a:r>
              <a:rPr lang="en-GB" sz="1800" b="0" strike="noStrike" spc="-15" dirty="0">
                <a:solidFill>
                  <a:srgbClr val="000000"/>
                </a:solidFill>
                <a:latin typeface="Calibri"/>
              </a:rPr>
              <a:t> </a:t>
            </a:r>
            <a:r>
              <a:rPr lang="en-GB" sz="1800" b="0" strike="noStrike" spc="-1" dirty="0">
                <a:solidFill>
                  <a:srgbClr val="000000"/>
                </a:solidFill>
                <a:latin typeface="Calibri"/>
              </a:rPr>
              <a:t>TOTALI da 1 CFU </a:t>
            </a:r>
            <a:r>
              <a:rPr lang="en-GB" sz="1800" b="0" strike="noStrike" spc="-1" dirty="0" err="1">
                <a:solidFill>
                  <a:srgbClr val="000000"/>
                </a:solidFill>
                <a:latin typeface="Calibri"/>
              </a:rPr>
              <a:t>ciascuno</a:t>
            </a:r>
            <a:r>
              <a:rPr lang="en-GB" sz="1800" b="0" strike="noStrike" spc="-1" dirty="0">
                <a:solidFill>
                  <a:srgbClr val="000000"/>
                </a:solidFill>
                <a:latin typeface="Calibri"/>
              </a:rPr>
              <a:t>,</a:t>
            </a:r>
            <a:r>
              <a:rPr lang="en-GB" sz="1800" b="0" strike="noStrike" spc="-26" dirty="0">
                <a:solidFill>
                  <a:srgbClr val="000000"/>
                </a:solidFill>
                <a:latin typeface="Calibri"/>
              </a:rPr>
              <a:t> </a:t>
            </a:r>
            <a:r>
              <a:rPr lang="en-GB" sz="1800" b="0" strike="noStrike" spc="-1" dirty="0">
                <a:solidFill>
                  <a:srgbClr val="000000"/>
                </a:solidFill>
                <a:latin typeface="Calibri"/>
              </a:rPr>
              <a:t>5</a:t>
            </a:r>
            <a:r>
              <a:rPr lang="en-GB" sz="1800" b="0" strike="noStrike" spc="-12" dirty="0">
                <a:solidFill>
                  <a:srgbClr val="000000"/>
                </a:solidFill>
                <a:latin typeface="Calibri"/>
              </a:rPr>
              <a:t> </a:t>
            </a:r>
            <a:r>
              <a:rPr lang="en-GB" sz="1800" b="0" strike="noStrike" spc="-1" dirty="0">
                <a:solidFill>
                  <a:srgbClr val="000000"/>
                </a:solidFill>
                <a:latin typeface="Calibri"/>
              </a:rPr>
              <a:t>AL</a:t>
            </a:r>
            <a:r>
              <a:rPr lang="en-GB" sz="1800" b="0" strike="noStrike" spc="-12" dirty="0">
                <a:solidFill>
                  <a:srgbClr val="000000"/>
                </a:solidFill>
                <a:latin typeface="Calibri"/>
              </a:rPr>
              <a:t> </a:t>
            </a:r>
            <a:r>
              <a:rPr lang="en-GB" sz="1800" b="0" strike="noStrike" spc="-1" dirty="0">
                <a:solidFill>
                  <a:srgbClr val="000000"/>
                </a:solidFill>
                <a:latin typeface="Calibri"/>
              </a:rPr>
              <a:t>SECONDO</a:t>
            </a:r>
            <a:r>
              <a:rPr lang="en-GB" sz="1800" b="0" strike="noStrike" spc="-26" dirty="0">
                <a:solidFill>
                  <a:srgbClr val="000000"/>
                </a:solidFill>
                <a:latin typeface="Calibri"/>
              </a:rPr>
              <a:t> </a:t>
            </a:r>
            <a:r>
              <a:rPr lang="en-GB" sz="1800" b="0" strike="noStrike" spc="-1" dirty="0">
                <a:solidFill>
                  <a:srgbClr val="000000"/>
                </a:solidFill>
                <a:latin typeface="Calibri"/>
              </a:rPr>
              <a:t>ANNO</a:t>
            </a:r>
            <a:r>
              <a:rPr lang="en-GB" sz="1800" b="0" strike="noStrike" spc="-26" dirty="0">
                <a:solidFill>
                  <a:srgbClr val="000000"/>
                </a:solidFill>
                <a:latin typeface="Calibri"/>
              </a:rPr>
              <a:t> </a:t>
            </a:r>
            <a:r>
              <a:rPr lang="en-GB" sz="1800" b="0" strike="noStrike" spc="-1" dirty="0">
                <a:solidFill>
                  <a:srgbClr val="000000"/>
                </a:solidFill>
                <a:latin typeface="Calibri"/>
              </a:rPr>
              <a:t>E</a:t>
            </a:r>
            <a:r>
              <a:rPr lang="en-GB" sz="1800" b="0" strike="noStrike" spc="-21" dirty="0">
                <a:solidFill>
                  <a:srgbClr val="000000"/>
                </a:solidFill>
                <a:latin typeface="Calibri"/>
              </a:rPr>
              <a:t> </a:t>
            </a:r>
            <a:r>
              <a:rPr lang="en-GB" sz="1800" b="0" strike="noStrike" spc="-1" dirty="0">
                <a:solidFill>
                  <a:srgbClr val="000000"/>
                </a:solidFill>
                <a:latin typeface="Calibri"/>
              </a:rPr>
              <a:t>5</a:t>
            </a:r>
            <a:r>
              <a:rPr lang="en-GB" sz="1800" b="0" strike="noStrike" spc="-12" dirty="0">
                <a:solidFill>
                  <a:srgbClr val="000000"/>
                </a:solidFill>
                <a:latin typeface="Calibri"/>
              </a:rPr>
              <a:t> </a:t>
            </a:r>
            <a:r>
              <a:rPr lang="en-GB" sz="1800" b="0" strike="noStrike" spc="-1" dirty="0">
                <a:solidFill>
                  <a:srgbClr val="000000"/>
                </a:solidFill>
                <a:latin typeface="Calibri"/>
              </a:rPr>
              <a:t>AL</a:t>
            </a:r>
            <a:r>
              <a:rPr lang="en-GB" sz="1800" b="0" strike="noStrike" spc="-21" dirty="0">
                <a:solidFill>
                  <a:srgbClr val="000000"/>
                </a:solidFill>
                <a:latin typeface="Calibri"/>
              </a:rPr>
              <a:t> </a:t>
            </a:r>
            <a:r>
              <a:rPr lang="en-GB" sz="1800" b="0" strike="noStrike" spc="-1" dirty="0">
                <a:solidFill>
                  <a:srgbClr val="000000"/>
                </a:solidFill>
                <a:latin typeface="Calibri"/>
              </a:rPr>
              <a:t>TERZO</a:t>
            </a:r>
            <a:r>
              <a:rPr lang="en-GB" sz="1800" b="0" strike="noStrike" spc="-21" dirty="0">
                <a:solidFill>
                  <a:srgbClr val="000000"/>
                </a:solidFill>
                <a:latin typeface="Calibri"/>
              </a:rPr>
              <a:t> ANNO</a:t>
            </a:r>
            <a:endParaRPr lang="en-GB" sz="1800" b="0" strike="noStrike" spc="-1" dirty="0">
              <a:solidFill>
                <a:srgbClr val="000000"/>
              </a:solidFill>
              <a:latin typeface="Arial"/>
            </a:endParaRPr>
          </a:p>
          <a:p>
            <a:pPr marL="354960" indent="-342360" defTabSz="914400">
              <a:lnSpc>
                <a:spcPct val="100000"/>
              </a:lnSpc>
              <a:buClr>
                <a:srgbClr val="000000"/>
              </a:buClr>
              <a:buSzPct val="78000"/>
              <a:buFont typeface="OpenSymbol"/>
              <a:buAutoNum type="arabicParenR"/>
              <a:tabLst>
                <a:tab pos="354960" algn="l"/>
              </a:tabLst>
            </a:pPr>
            <a:r>
              <a:rPr lang="en-GB" sz="1800" b="0" strike="noStrike" spc="-1" dirty="0">
                <a:solidFill>
                  <a:srgbClr val="000000"/>
                </a:solidFill>
                <a:latin typeface="Calibri"/>
              </a:rPr>
              <a:t>OGNI</a:t>
            </a:r>
            <a:r>
              <a:rPr lang="en-GB" sz="1800" b="0" strike="noStrike" spc="-12" dirty="0">
                <a:solidFill>
                  <a:srgbClr val="000000"/>
                </a:solidFill>
                <a:latin typeface="Calibri"/>
              </a:rPr>
              <a:t> </a:t>
            </a:r>
            <a:r>
              <a:rPr lang="en-GB" sz="1800" b="0" strike="noStrike" spc="-1" dirty="0">
                <a:solidFill>
                  <a:srgbClr val="000000"/>
                </a:solidFill>
                <a:latin typeface="Calibri"/>
              </a:rPr>
              <a:t>CFU</a:t>
            </a:r>
            <a:r>
              <a:rPr lang="en-GB" sz="1800" b="0" strike="noStrike" spc="-7" dirty="0">
                <a:solidFill>
                  <a:srgbClr val="000000"/>
                </a:solidFill>
                <a:latin typeface="Calibri"/>
              </a:rPr>
              <a:t> </a:t>
            </a:r>
            <a:r>
              <a:rPr lang="en-GB" sz="1800" b="0" strike="noStrike" spc="-7" dirty="0" err="1">
                <a:solidFill>
                  <a:srgbClr val="000000"/>
                </a:solidFill>
                <a:latin typeface="Calibri"/>
              </a:rPr>
              <a:t>prevede</a:t>
            </a:r>
            <a:r>
              <a:rPr lang="en-GB" sz="1800" b="0" strike="noStrike" spc="-7" dirty="0">
                <a:solidFill>
                  <a:srgbClr val="000000"/>
                </a:solidFill>
                <a:latin typeface="Calibri"/>
              </a:rPr>
              <a:t> un IMPEGNO per </a:t>
            </a:r>
            <a:r>
              <a:rPr lang="en-GB" sz="1800" b="0" strike="noStrike" spc="-7" dirty="0" err="1">
                <a:solidFill>
                  <a:srgbClr val="000000"/>
                </a:solidFill>
                <a:latin typeface="Calibri"/>
              </a:rPr>
              <a:t>gli</a:t>
            </a:r>
            <a:r>
              <a:rPr lang="en-GB" sz="1800" b="0" strike="noStrike" spc="-7" dirty="0">
                <a:solidFill>
                  <a:srgbClr val="000000"/>
                </a:solidFill>
                <a:latin typeface="Calibri"/>
              </a:rPr>
              <a:t> </a:t>
            </a:r>
            <a:r>
              <a:rPr lang="en-GB" sz="1800" b="0" strike="noStrike" spc="-7" dirty="0" err="1">
                <a:solidFill>
                  <a:srgbClr val="000000"/>
                </a:solidFill>
                <a:latin typeface="Calibri"/>
              </a:rPr>
              <a:t>studenti</a:t>
            </a:r>
            <a:r>
              <a:rPr lang="en-GB" sz="1800" b="0" strike="noStrike" spc="-7" dirty="0">
                <a:solidFill>
                  <a:srgbClr val="000000"/>
                </a:solidFill>
                <a:latin typeface="Calibri"/>
              </a:rPr>
              <a:t> di  </a:t>
            </a:r>
            <a:r>
              <a:rPr lang="en-GB" sz="1800" b="0" strike="noStrike" spc="-1" dirty="0">
                <a:solidFill>
                  <a:srgbClr val="000000"/>
                </a:solidFill>
                <a:latin typeface="Calibri"/>
              </a:rPr>
              <a:t>25</a:t>
            </a:r>
            <a:r>
              <a:rPr lang="en-GB" sz="1800" b="0" strike="noStrike" spc="-7" dirty="0">
                <a:solidFill>
                  <a:srgbClr val="000000"/>
                </a:solidFill>
                <a:latin typeface="Calibri"/>
              </a:rPr>
              <a:t> </a:t>
            </a:r>
            <a:r>
              <a:rPr lang="en-GB" sz="1800" b="0" strike="noStrike" spc="-21" dirty="0">
                <a:solidFill>
                  <a:srgbClr val="000000"/>
                </a:solidFill>
                <a:latin typeface="Calibri"/>
              </a:rPr>
              <a:t>ORE</a:t>
            </a:r>
            <a:endParaRPr lang="en-GB" sz="1800" b="0" strike="noStrike" spc="-1" dirty="0">
              <a:solidFill>
                <a:srgbClr val="000000"/>
              </a:solidFill>
              <a:latin typeface="Arial"/>
            </a:endParaRPr>
          </a:p>
          <a:p>
            <a:pPr marL="354960" indent="-342360" defTabSz="914400">
              <a:lnSpc>
                <a:spcPct val="100000"/>
              </a:lnSpc>
              <a:buClr>
                <a:srgbClr val="000000"/>
              </a:buClr>
              <a:buSzPct val="78000"/>
              <a:buFont typeface="OpenSymbol"/>
              <a:buAutoNum type="arabicParenR"/>
              <a:tabLst>
                <a:tab pos="354960" algn="l"/>
              </a:tabLst>
            </a:pPr>
            <a:r>
              <a:rPr lang="en-GB" sz="1800" b="0" strike="noStrike" spc="-1" dirty="0">
                <a:solidFill>
                  <a:srgbClr val="000000"/>
                </a:solidFill>
                <a:latin typeface="Calibri"/>
              </a:rPr>
              <a:t>LE</a:t>
            </a:r>
            <a:r>
              <a:rPr lang="en-GB" sz="1800" b="0" strike="noStrike" spc="-21" dirty="0">
                <a:solidFill>
                  <a:srgbClr val="000000"/>
                </a:solidFill>
                <a:latin typeface="Calibri"/>
              </a:rPr>
              <a:t> </a:t>
            </a:r>
            <a:r>
              <a:rPr lang="en-GB" sz="1800" b="0" strike="noStrike" spc="-1" dirty="0">
                <a:solidFill>
                  <a:srgbClr val="000000"/>
                </a:solidFill>
                <a:latin typeface="Calibri"/>
              </a:rPr>
              <a:t>25</a:t>
            </a:r>
            <a:r>
              <a:rPr lang="en-GB" sz="1800" b="0" strike="noStrike" spc="-21" dirty="0">
                <a:solidFill>
                  <a:srgbClr val="000000"/>
                </a:solidFill>
                <a:latin typeface="Calibri"/>
              </a:rPr>
              <a:t> </a:t>
            </a:r>
            <a:r>
              <a:rPr lang="en-GB" sz="1800" b="0" strike="noStrike" spc="-1" dirty="0">
                <a:solidFill>
                  <a:srgbClr val="000000"/>
                </a:solidFill>
                <a:latin typeface="Calibri"/>
              </a:rPr>
              <a:t>ORE</a:t>
            </a:r>
            <a:r>
              <a:rPr lang="en-GB" sz="1800" b="0" strike="noStrike" spc="-26" dirty="0">
                <a:solidFill>
                  <a:srgbClr val="000000"/>
                </a:solidFill>
                <a:latin typeface="Calibri"/>
              </a:rPr>
              <a:t> </a:t>
            </a:r>
            <a:r>
              <a:rPr lang="en-GB" sz="1800" b="0" strike="noStrike" spc="-1" dirty="0">
                <a:solidFill>
                  <a:srgbClr val="000000"/>
                </a:solidFill>
                <a:latin typeface="Calibri"/>
              </a:rPr>
              <a:t>PER</a:t>
            </a:r>
            <a:r>
              <a:rPr lang="en-GB" sz="1800" b="0" strike="noStrike" spc="-26" dirty="0">
                <a:solidFill>
                  <a:srgbClr val="000000"/>
                </a:solidFill>
                <a:latin typeface="Calibri"/>
              </a:rPr>
              <a:t> </a:t>
            </a:r>
            <a:r>
              <a:rPr lang="en-GB" sz="1800" b="0" strike="noStrike" spc="-1" dirty="0">
                <a:solidFill>
                  <a:srgbClr val="000000"/>
                </a:solidFill>
                <a:latin typeface="Calibri"/>
              </a:rPr>
              <a:t>EVENTO (CFU)</a:t>
            </a:r>
            <a:r>
              <a:rPr lang="en-GB" sz="1800" b="0" strike="noStrike" spc="-26" dirty="0">
                <a:solidFill>
                  <a:srgbClr val="000000"/>
                </a:solidFill>
                <a:latin typeface="Calibri"/>
              </a:rPr>
              <a:t> </a:t>
            </a:r>
            <a:r>
              <a:rPr lang="en-GB" sz="1800" b="0" strike="noStrike" spc="-1" dirty="0">
                <a:solidFill>
                  <a:srgbClr val="000000"/>
                </a:solidFill>
                <a:latin typeface="Calibri"/>
              </a:rPr>
              <a:t>SI</a:t>
            </a:r>
            <a:r>
              <a:rPr lang="en-GB" sz="1800" b="0" strike="noStrike" spc="-26" dirty="0">
                <a:solidFill>
                  <a:srgbClr val="000000"/>
                </a:solidFill>
                <a:latin typeface="Calibri"/>
              </a:rPr>
              <a:t> </a:t>
            </a:r>
            <a:r>
              <a:rPr lang="en-GB" sz="1800" b="0" strike="noStrike" spc="-1" dirty="0">
                <a:solidFill>
                  <a:srgbClr val="000000"/>
                </a:solidFill>
                <a:latin typeface="Calibri"/>
              </a:rPr>
              <a:t>DIVIDONO</a:t>
            </a:r>
            <a:r>
              <a:rPr lang="en-GB" sz="1800" b="0" strike="noStrike" spc="-32" dirty="0">
                <a:solidFill>
                  <a:srgbClr val="000000"/>
                </a:solidFill>
                <a:latin typeface="Calibri"/>
              </a:rPr>
              <a:t> </a:t>
            </a:r>
            <a:r>
              <a:rPr lang="en-GB" sz="1800" b="0" strike="noStrike" spc="-1" dirty="0">
                <a:solidFill>
                  <a:srgbClr val="000000"/>
                </a:solidFill>
                <a:latin typeface="Calibri"/>
              </a:rPr>
              <a:t>COME</a:t>
            </a:r>
            <a:r>
              <a:rPr lang="en-GB" sz="1800" b="0" strike="noStrike" spc="-32" dirty="0">
                <a:solidFill>
                  <a:srgbClr val="000000"/>
                </a:solidFill>
                <a:latin typeface="Calibri"/>
              </a:rPr>
              <a:t> </a:t>
            </a:r>
            <a:r>
              <a:rPr lang="en-GB" sz="1800" b="0" strike="noStrike" spc="-12" dirty="0">
                <a:solidFill>
                  <a:srgbClr val="000000"/>
                </a:solidFill>
                <a:latin typeface="Calibri"/>
              </a:rPr>
              <a:t>SEGUE:</a:t>
            </a:r>
            <a:endParaRPr lang="en-GB" sz="1800" b="0" strike="noStrike" spc="-1" dirty="0">
              <a:solidFill>
                <a:srgbClr val="000000"/>
              </a:solidFill>
              <a:latin typeface="Arial"/>
            </a:endParaRPr>
          </a:p>
        </p:txBody>
      </p:sp>
      <p:pic>
        <p:nvPicPr>
          <p:cNvPr id="206" name="object 4"/>
          <p:cNvPicPr/>
          <p:nvPr/>
        </p:nvPicPr>
        <p:blipFill>
          <a:blip r:embed="rId2"/>
          <a:stretch/>
        </p:blipFill>
        <p:spPr>
          <a:xfrm>
            <a:off x="9777852" y="554373"/>
            <a:ext cx="1927440" cy="1237320"/>
          </a:xfrm>
          <a:prstGeom prst="rect">
            <a:avLst/>
          </a:prstGeom>
          <a:ln w="0">
            <a:noFill/>
          </a:ln>
        </p:spPr>
      </p:pic>
      <p:pic>
        <p:nvPicPr>
          <p:cNvPr id="7" name="Immagin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1400" y="2141105"/>
            <a:ext cx="11073892" cy="449676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D57534-6467-4FA1-A869-C2FA56421B48}"/>
              </a:ext>
            </a:extLst>
          </p:cNvPr>
          <p:cNvSpPr>
            <a:spLocks noGrp="1"/>
          </p:cNvSpPr>
          <p:nvPr>
            <p:ph type="title"/>
          </p:nvPr>
        </p:nvSpPr>
        <p:spPr>
          <a:xfrm>
            <a:off x="838200" y="365126"/>
            <a:ext cx="10515600" cy="885606"/>
          </a:xfrm>
        </p:spPr>
        <p:txBody>
          <a:bodyPr/>
          <a:lstStyle/>
          <a:p>
            <a:pPr algn="ctr"/>
            <a:r>
              <a:rPr lang="it-IT" dirty="0"/>
              <a:t>NEWS CALENDARI</a:t>
            </a:r>
          </a:p>
        </p:txBody>
      </p:sp>
      <p:graphicFrame>
        <p:nvGraphicFramePr>
          <p:cNvPr id="5" name="Diagramma 4">
            <a:extLst>
              <a:ext uri="{FF2B5EF4-FFF2-40B4-BE49-F238E27FC236}">
                <a16:creationId xmlns:a16="http://schemas.microsoft.com/office/drawing/2014/main" id="{701B7038-DE5C-4671-9EF9-FDBE28D66982}"/>
              </a:ext>
            </a:extLst>
          </p:cNvPr>
          <p:cNvGraphicFramePr/>
          <p:nvPr/>
        </p:nvGraphicFramePr>
        <p:xfrm>
          <a:off x="979376" y="1439333"/>
          <a:ext cx="999342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6770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D93722-C3C1-46CB-A602-898382929BA7}"/>
              </a:ext>
            </a:extLst>
          </p:cNvPr>
          <p:cNvSpPr>
            <a:spLocks noGrp="1"/>
          </p:cNvSpPr>
          <p:nvPr>
            <p:ph type="title"/>
          </p:nvPr>
        </p:nvSpPr>
        <p:spPr/>
        <p:txBody>
          <a:bodyPr/>
          <a:lstStyle/>
          <a:p>
            <a:r>
              <a:rPr lang="it-IT" dirty="0"/>
              <a:t>L24</a:t>
            </a:r>
          </a:p>
        </p:txBody>
      </p:sp>
      <p:sp>
        <p:nvSpPr>
          <p:cNvPr id="3" name="Segnaposto testo 2">
            <a:extLst>
              <a:ext uri="{FF2B5EF4-FFF2-40B4-BE49-F238E27FC236}">
                <a16:creationId xmlns:a16="http://schemas.microsoft.com/office/drawing/2014/main" id="{4F0B1278-80F9-4AE9-AC90-19C15512A3B7}"/>
              </a:ext>
            </a:extLst>
          </p:cNvPr>
          <p:cNvSpPr>
            <a:spLocks noGrp="1"/>
          </p:cNvSpPr>
          <p:nvPr>
            <p:ph type="body" idx="1"/>
          </p:nvPr>
        </p:nvSpPr>
        <p:spPr/>
        <p:txBody>
          <a:bodyPr/>
          <a:lstStyle/>
          <a:p>
            <a:pPr marL="0" indent="0" algn="ctr">
              <a:buNone/>
            </a:pPr>
            <a:r>
              <a:rPr lang="it-IT" dirty="0"/>
              <a:t>TPV DEL CURRICULUM IN </a:t>
            </a:r>
          </a:p>
          <a:p>
            <a:pPr marL="0" indent="0">
              <a:buNone/>
            </a:pPr>
            <a:r>
              <a:rPr lang="it-IT" b="1" i="0" dirty="0">
                <a:solidFill>
                  <a:srgbClr val="222222"/>
                </a:solidFill>
                <a:effectLst/>
                <a:latin typeface="Arial" panose="020B0604020202020204" pitchFamily="34" charset="0"/>
              </a:rPr>
              <a:t>Psicologia applicata ai contesti sociali e clinici </a:t>
            </a:r>
            <a:endParaRPr lang="it-IT" b="0" i="0" dirty="0">
              <a:solidFill>
                <a:srgbClr val="222222"/>
              </a:solidFill>
              <a:effectLst/>
              <a:latin typeface="Arial" panose="020B0604020202020204" pitchFamily="34" charset="0"/>
            </a:endParaRPr>
          </a:p>
          <a:p>
            <a:pPr marL="0" indent="0">
              <a:buNone/>
            </a:pPr>
            <a:endParaRPr lang="it-IT" dirty="0"/>
          </a:p>
        </p:txBody>
      </p:sp>
    </p:spTree>
    <p:extLst>
      <p:ext uri="{BB962C8B-B14F-4D97-AF65-F5344CB8AC3E}">
        <p14:creationId xmlns:p14="http://schemas.microsoft.com/office/powerpoint/2010/main" val="2305277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7F87F5A8-2012-4CA0-8911-C21E5A19FA6D}"/>
              </a:ext>
            </a:extLst>
          </p:cNvPr>
          <p:cNvGraphicFramePr/>
          <p:nvPr>
            <p:extLst>
              <p:ext uri="{D42A27DB-BD31-4B8C-83A1-F6EECF244321}">
                <p14:modId xmlns:p14="http://schemas.microsoft.com/office/powerpoint/2010/main" val="822906496"/>
              </p:ext>
            </p:extLst>
          </p:nvPr>
        </p:nvGraphicFramePr>
        <p:xfrm>
          <a:off x="528918" y="-1"/>
          <a:ext cx="9879105" cy="6964280"/>
        </p:xfrm>
        <a:graphic>
          <a:graphicData uri="http://schemas.openxmlformats.org/drawingml/2006/table">
            <a:tbl>
              <a:tblPr/>
              <a:tblGrid>
                <a:gridCol w="4794965">
                  <a:extLst>
                    <a:ext uri="{9D8B030D-6E8A-4147-A177-3AD203B41FA5}">
                      <a16:colId xmlns:a16="http://schemas.microsoft.com/office/drawing/2014/main" val="20000"/>
                    </a:ext>
                  </a:extLst>
                </a:gridCol>
                <a:gridCol w="5084140">
                  <a:extLst>
                    <a:ext uri="{9D8B030D-6E8A-4147-A177-3AD203B41FA5}">
                      <a16:colId xmlns:a16="http://schemas.microsoft.com/office/drawing/2014/main" val="20001"/>
                    </a:ext>
                  </a:extLst>
                </a:gridCol>
              </a:tblGrid>
              <a:tr h="215412">
                <a:tc>
                  <a:txBody>
                    <a:bodyPr/>
                    <a:lstStyle/>
                    <a:p>
                      <a:pPr algn="ctr" defTabSz="914400">
                        <a:lnSpc>
                          <a:spcPct val="100000"/>
                        </a:lnSpc>
                        <a:spcBef>
                          <a:spcPts val="1310"/>
                        </a:spcBef>
                      </a:pPr>
                      <a:r>
                        <a:rPr lang="en-GB" sz="1600" b="1" strike="noStrike" spc="-1" dirty="0">
                          <a:solidFill>
                            <a:schemeClr val="dk1"/>
                          </a:solidFill>
                          <a:latin typeface="Arial"/>
                        </a:rPr>
                        <a:t>2°</a:t>
                      </a:r>
                      <a:r>
                        <a:rPr lang="en-GB" sz="1600" b="1" strike="noStrike" spc="-12" dirty="0">
                          <a:solidFill>
                            <a:schemeClr val="dk1"/>
                          </a:solidFill>
                          <a:latin typeface="Arial"/>
                        </a:rPr>
                        <a:t> </a:t>
                      </a:r>
                      <a:r>
                        <a:rPr lang="en-GB" sz="1600" b="1" strike="noStrike" spc="-21" dirty="0">
                          <a:solidFill>
                            <a:schemeClr val="dk1"/>
                          </a:solidFill>
                          <a:latin typeface="Arial"/>
                        </a:rPr>
                        <a:t>ANNO</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marL="720" algn="ctr" defTabSz="914400">
                        <a:lnSpc>
                          <a:spcPct val="100000"/>
                        </a:lnSpc>
                        <a:spcBef>
                          <a:spcPts val="1310"/>
                        </a:spcBef>
                      </a:pPr>
                      <a:r>
                        <a:rPr lang="en-GB" sz="1600" b="1" strike="noStrike" spc="-1">
                          <a:solidFill>
                            <a:schemeClr val="dk1"/>
                          </a:solidFill>
                          <a:latin typeface="Arial"/>
                        </a:rPr>
                        <a:t>3°</a:t>
                      </a:r>
                      <a:r>
                        <a:rPr lang="en-GB" sz="1600" b="1" strike="noStrike" spc="-12">
                          <a:solidFill>
                            <a:schemeClr val="dk1"/>
                          </a:solidFill>
                          <a:latin typeface="Arial"/>
                        </a:rPr>
                        <a:t> </a:t>
                      </a:r>
                      <a:r>
                        <a:rPr lang="en-GB" sz="1600" b="1" strike="noStrike" spc="-21">
                          <a:solidFill>
                            <a:schemeClr val="dk1"/>
                          </a:solidFill>
                          <a:latin typeface="Arial"/>
                        </a:rPr>
                        <a:t>ANNO</a:t>
                      </a:r>
                      <a:endParaRPr lang="en-GB" sz="16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0"/>
                  </a:ext>
                </a:extLst>
              </a:tr>
              <a:tr h="215412">
                <a:tc gridSpan="2">
                  <a:txBody>
                    <a:bodyPr/>
                    <a:lstStyle/>
                    <a:p>
                      <a:pPr marL="720" algn="ctr" defTabSz="914400">
                        <a:lnSpc>
                          <a:spcPct val="100000"/>
                        </a:lnSpc>
                        <a:spcBef>
                          <a:spcPts val="660"/>
                        </a:spcBef>
                      </a:pPr>
                      <a:r>
                        <a:rPr lang="en-GB" sz="1600" b="1" strike="noStrike" spc="-1" dirty="0">
                          <a:solidFill>
                            <a:schemeClr val="dk1"/>
                          </a:solidFill>
                          <a:latin typeface="Arial"/>
                        </a:rPr>
                        <a:t>ATTIVITA’</a:t>
                      </a:r>
                      <a:r>
                        <a:rPr lang="en-GB" sz="1600" b="1" strike="noStrike" spc="-41" dirty="0">
                          <a:solidFill>
                            <a:schemeClr val="dk1"/>
                          </a:solidFill>
                          <a:latin typeface="Arial"/>
                        </a:rPr>
                        <a:t> </a:t>
                      </a:r>
                      <a:r>
                        <a:rPr lang="en-GB" sz="1600" b="1" strike="noStrike" spc="-1" dirty="0">
                          <a:solidFill>
                            <a:schemeClr val="dk1"/>
                          </a:solidFill>
                          <a:latin typeface="Arial"/>
                        </a:rPr>
                        <a:t>1</a:t>
                      </a:r>
                      <a:r>
                        <a:rPr lang="en-GB" sz="1600" b="1" strike="noStrike" spc="-41" dirty="0">
                          <a:solidFill>
                            <a:schemeClr val="dk1"/>
                          </a:solidFill>
                          <a:latin typeface="Arial"/>
                        </a:rPr>
                        <a:t> </a:t>
                      </a:r>
                      <a:r>
                        <a:rPr lang="en-GB" sz="1600" b="1" strike="noStrike" spc="-1" dirty="0">
                          <a:solidFill>
                            <a:schemeClr val="dk1"/>
                          </a:solidFill>
                          <a:latin typeface="Arial"/>
                        </a:rPr>
                        <a:t>–</a:t>
                      </a:r>
                      <a:r>
                        <a:rPr lang="en-GB" sz="1600" b="1" strike="noStrike" spc="-41" dirty="0">
                          <a:solidFill>
                            <a:schemeClr val="dk1"/>
                          </a:solidFill>
                          <a:latin typeface="Arial"/>
                        </a:rPr>
                        <a:t> </a:t>
                      </a:r>
                      <a:r>
                        <a:rPr lang="en-GB" sz="1600" b="1" strike="noStrike" spc="-1" dirty="0">
                          <a:solidFill>
                            <a:schemeClr val="dk1"/>
                          </a:solidFill>
                          <a:latin typeface="Arial"/>
                        </a:rPr>
                        <a:t>AREA</a:t>
                      </a:r>
                      <a:r>
                        <a:rPr lang="en-GB" sz="1600" b="1" strike="noStrike" spc="-26" dirty="0">
                          <a:solidFill>
                            <a:schemeClr val="dk1"/>
                          </a:solidFill>
                          <a:latin typeface="Arial"/>
                        </a:rPr>
                        <a:t> </a:t>
                      </a:r>
                      <a:r>
                        <a:rPr lang="en-GB" sz="1600" b="1" strike="noStrike" spc="-1" dirty="0">
                          <a:solidFill>
                            <a:schemeClr val="dk1"/>
                          </a:solidFill>
                          <a:latin typeface="Arial"/>
                        </a:rPr>
                        <a:t>PSICOLOGIA</a:t>
                      </a:r>
                      <a:r>
                        <a:rPr lang="en-GB" sz="1600" b="1" strike="noStrike" spc="-21" dirty="0">
                          <a:solidFill>
                            <a:schemeClr val="dk1"/>
                          </a:solidFill>
                          <a:latin typeface="Arial"/>
                        </a:rPr>
                        <a:t> </a:t>
                      </a:r>
                      <a:r>
                        <a:rPr lang="en-GB" sz="1600" b="1" strike="noStrike" spc="-1" dirty="0">
                          <a:solidFill>
                            <a:schemeClr val="dk1"/>
                          </a:solidFill>
                          <a:latin typeface="Arial"/>
                        </a:rPr>
                        <a:t>DELLO</a:t>
                      </a:r>
                      <a:r>
                        <a:rPr lang="en-GB" sz="1600" b="1" strike="noStrike" spc="-41" dirty="0">
                          <a:solidFill>
                            <a:schemeClr val="dk1"/>
                          </a:solidFill>
                          <a:latin typeface="Arial"/>
                        </a:rPr>
                        <a:t> </a:t>
                      </a:r>
                      <a:r>
                        <a:rPr lang="en-GB" sz="1600" b="1" strike="noStrike" spc="-12" dirty="0">
                          <a:solidFill>
                            <a:schemeClr val="dk1"/>
                          </a:solidFill>
                          <a:latin typeface="Arial"/>
                        </a:rPr>
                        <a:t>SVILUPPO</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1"/>
                  </a:ext>
                </a:extLst>
              </a:tr>
              <a:tr h="685400">
                <a:tc>
                  <a:txBody>
                    <a:bodyPr/>
                    <a:lstStyle/>
                    <a:p>
                      <a:pPr marL="389880" algn="ctr" defTabSz="914400">
                        <a:lnSpc>
                          <a:spcPct val="100000"/>
                        </a:lnSpc>
                        <a:spcBef>
                          <a:spcPts val="320"/>
                        </a:spcBef>
                      </a:pPr>
                      <a:r>
                        <a:rPr lang="en-GB" sz="1600" b="1" strike="noStrike" spc="-1">
                          <a:solidFill>
                            <a:schemeClr val="dk1"/>
                          </a:solidFill>
                          <a:latin typeface="Arial"/>
                        </a:rPr>
                        <a:t>Strumenti</a:t>
                      </a:r>
                      <a:r>
                        <a:rPr lang="en-GB" sz="1600" b="1" strike="noStrike" spc="-41">
                          <a:solidFill>
                            <a:schemeClr val="dk1"/>
                          </a:solidFill>
                          <a:latin typeface="Arial"/>
                        </a:rPr>
                        <a:t> </a:t>
                      </a:r>
                      <a:r>
                        <a:rPr lang="en-GB" sz="1600" b="1" strike="noStrike" spc="-1">
                          <a:solidFill>
                            <a:schemeClr val="dk1"/>
                          </a:solidFill>
                          <a:latin typeface="Arial"/>
                        </a:rPr>
                        <a:t>e</a:t>
                      </a:r>
                      <a:r>
                        <a:rPr lang="en-GB" sz="1600" b="1" strike="noStrike" spc="-32">
                          <a:solidFill>
                            <a:schemeClr val="dk1"/>
                          </a:solidFill>
                          <a:latin typeface="Arial"/>
                        </a:rPr>
                        <a:t> </a:t>
                      </a:r>
                      <a:r>
                        <a:rPr lang="en-GB" sz="1600" b="1" strike="noStrike" spc="-1">
                          <a:solidFill>
                            <a:schemeClr val="dk1"/>
                          </a:solidFill>
                          <a:latin typeface="Arial"/>
                        </a:rPr>
                        <a:t>procedure</a:t>
                      </a:r>
                      <a:r>
                        <a:rPr lang="en-GB" sz="1600" b="1" strike="noStrike" spc="-41">
                          <a:solidFill>
                            <a:schemeClr val="dk1"/>
                          </a:solidFill>
                          <a:latin typeface="Arial"/>
                        </a:rPr>
                        <a:t> </a:t>
                      </a:r>
                      <a:r>
                        <a:rPr lang="en-GB" sz="1600" b="1" strike="noStrike" spc="-1">
                          <a:solidFill>
                            <a:schemeClr val="dk1"/>
                          </a:solidFill>
                          <a:latin typeface="Arial"/>
                        </a:rPr>
                        <a:t>di</a:t>
                      </a:r>
                      <a:r>
                        <a:rPr lang="en-GB" sz="1600" b="1" strike="noStrike" spc="-35">
                          <a:solidFill>
                            <a:schemeClr val="dk1"/>
                          </a:solidFill>
                          <a:latin typeface="Arial"/>
                        </a:rPr>
                        <a:t> </a:t>
                      </a:r>
                      <a:r>
                        <a:rPr lang="en-GB" sz="1600" b="1" strike="noStrike" spc="-1">
                          <a:solidFill>
                            <a:schemeClr val="dk1"/>
                          </a:solidFill>
                          <a:latin typeface="Arial"/>
                        </a:rPr>
                        <a:t>valutazione</a:t>
                      </a:r>
                      <a:r>
                        <a:rPr lang="en-GB" sz="1600" b="1" strike="noStrike" spc="-52">
                          <a:solidFill>
                            <a:schemeClr val="dk1"/>
                          </a:solidFill>
                          <a:latin typeface="Arial"/>
                        </a:rPr>
                        <a:t> </a:t>
                      </a:r>
                      <a:r>
                        <a:rPr lang="en-GB" sz="1600" b="1" strike="noStrike" spc="-1">
                          <a:solidFill>
                            <a:schemeClr val="dk1"/>
                          </a:solidFill>
                          <a:latin typeface="Arial"/>
                        </a:rPr>
                        <a:t>della</a:t>
                      </a:r>
                      <a:r>
                        <a:rPr lang="en-GB" sz="1600" b="1" strike="noStrike" spc="-41">
                          <a:solidFill>
                            <a:schemeClr val="dk1"/>
                          </a:solidFill>
                          <a:latin typeface="Arial"/>
                        </a:rPr>
                        <a:t> </a:t>
                      </a:r>
                      <a:r>
                        <a:rPr lang="en-GB" sz="1600" b="1" strike="noStrike" spc="-12">
                          <a:solidFill>
                            <a:schemeClr val="dk1"/>
                          </a:solidFill>
                          <a:latin typeface="Arial"/>
                        </a:rPr>
                        <a:t>relazione caregiver-bambino</a:t>
                      </a:r>
                      <a:endParaRPr lang="en-GB" sz="1600" b="0" strike="noStrike" spc="-1">
                        <a:solidFill>
                          <a:srgbClr val="FFFFFF"/>
                        </a:solidFill>
                        <a:latin typeface="Arial"/>
                      </a:endParaRPr>
                    </a:p>
                    <a:p>
                      <a:pPr marL="389880" algn="ctr" defTabSz="914400">
                        <a:lnSpc>
                          <a:spcPct val="100000"/>
                        </a:lnSpc>
                      </a:pPr>
                      <a:r>
                        <a:rPr lang="en-GB" sz="1600" b="1" strike="noStrike" spc="-1">
                          <a:solidFill>
                            <a:schemeClr val="dk1"/>
                          </a:solidFill>
                          <a:latin typeface="Arial"/>
                        </a:rPr>
                        <a:t>(1</a:t>
                      </a:r>
                      <a:r>
                        <a:rPr lang="en-GB" sz="1600" b="1" strike="noStrike" spc="-26">
                          <a:solidFill>
                            <a:schemeClr val="dk1"/>
                          </a:solidFill>
                          <a:latin typeface="Arial"/>
                        </a:rPr>
                        <a:t> </a:t>
                      </a:r>
                      <a:r>
                        <a:rPr lang="en-GB" sz="1600" b="1" strike="noStrike" spc="-21">
                          <a:solidFill>
                            <a:schemeClr val="dk1"/>
                          </a:solidFill>
                          <a:latin typeface="Arial"/>
                        </a:rPr>
                        <a:t>CFU)</a:t>
                      </a:r>
                      <a:endParaRPr lang="en-GB" sz="16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E95F5C"/>
                    </a:solidFill>
                  </a:tcPr>
                </a:tc>
                <a:tc>
                  <a:txBody>
                    <a:bodyPr/>
                    <a:lstStyle/>
                    <a:p>
                      <a:pPr marL="275760" algn="ctr" defTabSz="914400">
                        <a:lnSpc>
                          <a:spcPct val="100000"/>
                        </a:lnSpc>
                        <a:spcBef>
                          <a:spcPts val="320"/>
                        </a:spcBef>
                      </a:pPr>
                      <a:r>
                        <a:rPr lang="en-GB" sz="1600" b="1" strike="noStrike" spc="-1">
                          <a:solidFill>
                            <a:schemeClr val="dk1"/>
                          </a:solidFill>
                          <a:latin typeface="Arial"/>
                        </a:rPr>
                        <a:t>Strumenti</a:t>
                      </a:r>
                      <a:r>
                        <a:rPr lang="en-GB" sz="1600" b="1" strike="noStrike" spc="-35">
                          <a:solidFill>
                            <a:schemeClr val="dk1"/>
                          </a:solidFill>
                          <a:latin typeface="Arial"/>
                        </a:rPr>
                        <a:t> </a:t>
                      </a:r>
                      <a:r>
                        <a:rPr lang="en-GB" sz="1600" b="1" strike="noStrike" spc="-1">
                          <a:solidFill>
                            <a:schemeClr val="dk1"/>
                          </a:solidFill>
                          <a:latin typeface="Arial"/>
                        </a:rPr>
                        <a:t>di</a:t>
                      </a:r>
                      <a:r>
                        <a:rPr lang="en-GB" sz="1600" b="1" strike="noStrike" spc="-32">
                          <a:solidFill>
                            <a:schemeClr val="dk1"/>
                          </a:solidFill>
                          <a:latin typeface="Arial"/>
                        </a:rPr>
                        <a:t> </a:t>
                      </a:r>
                      <a:r>
                        <a:rPr lang="en-GB" sz="1600" b="1" strike="noStrike" spc="-1">
                          <a:solidFill>
                            <a:schemeClr val="dk1"/>
                          </a:solidFill>
                          <a:latin typeface="Arial"/>
                        </a:rPr>
                        <a:t>valutazione</a:t>
                      </a:r>
                      <a:r>
                        <a:rPr lang="en-GB" sz="1600" b="1" strike="noStrike" spc="-46">
                          <a:solidFill>
                            <a:schemeClr val="dk1"/>
                          </a:solidFill>
                          <a:latin typeface="Arial"/>
                        </a:rPr>
                        <a:t> </a:t>
                      </a:r>
                      <a:r>
                        <a:rPr lang="en-GB" sz="1600" b="1" strike="noStrike" spc="-1">
                          <a:solidFill>
                            <a:schemeClr val="dk1"/>
                          </a:solidFill>
                          <a:latin typeface="Arial"/>
                        </a:rPr>
                        <a:t>e</a:t>
                      </a:r>
                      <a:r>
                        <a:rPr lang="en-GB" sz="1600" b="1" strike="noStrike" spc="-32">
                          <a:solidFill>
                            <a:schemeClr val="dk1"/>
                          </a:solidFill>
                          <a:latin typeface="Arial"/>
                        </a:rPr>
                        <a:t> </a:t>
                      </a:r>
                      <a:r>
                        <a:rPr lang="en-GB" sz="1600" b="1" strike="noStrike" spc="-1">
                          <a:solidFill>
                            <a:schemeClr val="dk1"/>
                          </a:solidFill>
                          <a:latin typeface="Arial"/>
                        </a:rPr>
                        <a:t>tecniche</a:t>
                      </a:r>
                      <a:r>
                        <a:rPr lang="en-GB" sz="1600" b="1" strike="noStrike" spc="-46">
                          <a:solidFill>
                            <a:schemeClr val="dk1"/>
                          </a:solidFill>
                          <a:latin typeface="Arial"/>
                        </a:rPr>
                        <a:t> </a:t>
                      </a:r>
                      <a:r>
                        <a:rPr lang="en-GB" sz="1600" b="1" strike="noStrike" spc="-1">
                          <a:solidFill>
                            <a:schemeClr val="dk1"/>
                          </a:solidFill>
                          <a:latin typeface="Arial"/>
                        </a:rPr>
                        <a:t>d'intervento</a:t>
                      </a:r>
                      <a:r>
                        <a:rPr lang="en-GB" sz="1600" b="1" strike="noStrike" spc="-46">
                          <a:solidFill>
                            <a:schemeClr val="dk1"/>
                          </a:solidFill>
                          <a:latin typeface="Arial"/>
                        </a:rPr>
                        <a:t> </a:t>
                      </a:r>
                      <a:r>
                        <a:rPr lang="en-GB" sz="1600" b="1" strike="noStrike" spc="-1">
                          <a:solidFill>
                            <a:schemeClr val="dk1"/>
                          </a:solidFill>
                          <a:latin typeface="Arial"/>
                        </a:rPr>
                        <a:t>nei</a:t>
                      </a:r>
                      <a:r>
                        <a:rPr lang="en-GB" sz="1600" b="1" strike="noStrike" spc="-32">
                          <a:solidFill>
                            <a:schemeClr val="dk1"/>
                          </a:solidFill>
                          <a:latin typeface="Arial"/>
                        </a:rPr>
                        <a:t> </a:t>
                      </a:r>
                      <a:r>
                        <a:rPr lang="en-GB" sz="1600" b="1" strike="noStrike" spc="-1">
                          <a:solidFill>
                            <a:schemeClr val="dk1"/>
                          </a:solidFill>
                          <a:latin typeface="Arial"/>
                        </a:rPr>
                        <a:t>casi</a:t>
                      </a:r>
                      <a:r>
                        <a:rPr lang="en-GB" sz="1600" b="1" strike="noStrike" spc="-41">
                          <a:solidFill>
                            <a:schemeClr val="dk1"/>
                          </a:solidFill>
                          <a:latin typeface="Arial"/>
                        </a:rPr>
                        <a:t> </a:t>
                      </a:r>
                      <a:r>
                        <a:rPr lang="en-GB" sz="1600" b="1" strike="noStrike" spc="-26">
                          <a:solidFill>
                            <a:schemeClr val="dk1"/>
                          </a:solidFill>
                          <a:latin typeface="Arial"/>
                        </a:rPr>
                        <a:t>di DSA</a:t>
                      </a:r>
                      <a:endParaRPr lang="en-GB" sz="1600" b="0" strike="noStrike" spc="-1">
                        <a:solidFill>
                          <a:srgbClr val="FFFFFF"/>
                        </a:solidFill>
                        <a:latin typeface="Arial"/>
                      </a:endParaRPr>
                    </a:p>
                    <a:p>
                      <a:pPr marL="275760" algn="ctr" defTabSz="914400">
                        <a:lnSpc>
                          <a:spcPct val="100000"/>
                        </a:lnSpc>
                      </a:pPr>
                      <a:r>
                        <a:rPr lang="en-GB" sz="1600" b="1" strike="noStrike" spc="-1">
                          <a:solidFill>
                            <a:schemeClr val="dk1"/>
                          </a:solidFill>
                          <a:latin typeface="Arial"/>
                        </a:rPr>
                        <a:t>(1</a:t>
                      </a:r>
                      <a:r>
                        <a:rPr lang="en-GB" sz="1600" b="1" strike="noStrike" spc="-26">
                          <a:solidFill>
                            <a:schemeClr val="dk1"/>
                          </a:solidFill>
                          <a:latin typeface="Arial"/>
                        </a:rPr>
                        <a:t> </a:t>
                      </a:r>
                      <a:r>
                        <a:rPr lang="en-GB" sz="1600" b="1" strike="noStrike" spc="-21">
                          <a:solidFill>
                            <a:schemeClr val="dk1"/>
                          </a:solidFill>
                          <a:latin typeface="Arial"/>
                        </a:rPr>
                        <a:t>CFU)</a:t>
                      </a:r>
                      <a:endParaRPr lang="en-GB" sz="16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C0504D"/>
                    </a:solidFill>
                  </a:tcPr>
                </a:tc>
                <a:extLst>
                  <a:ext uri="{0D108BD9-81ED-4DB2-BD59-A6C34878D82A}">
                    <a16:rowId xmlns:a16="http://schemas.microsoft.com/office/drawing/2014/main" val="10002"/>
                  </a:ext>
                </a:extLst>
              </a:tr>
              <a:tr h="215412">
                <a:tc gridSpan="2">
                  <a:txBody>
                    <a:bodyPr/>
                    <a:lstStyle/>
                    <a:p>
                      <a:pPr marL="720" algn="ctr" defTabSz="914400">
                        <a:lnSpc>
                          <a:spcPct val="100000"/>
                        </a:lnSpc>
                        <a:spcBef>
                          <a:spcPts val="660"/>
                        </a:spcBef>
                      </a:pPr>
                      <a:r>
                        <a:rPr lang="en-GB" sz="1600" b="1" strike="noStrike" spc="-1" dirty="0">
                          <a:solidFill>
                            <a:schemeClr val="dk1"/>
                          </a:solidFill>
                          <a:latin typeface="Arial"/>
                        </a:rPr>
                        <a:t>ATTIVITA’</a:t>
                      </a:r>
                      <a:r>
                        <a:rPr lang="en-GB" sz="1600" b="1" strike="noStrike" spc="-41" dirty="0">
                          <a:solidFill>
                            <a:schemeClr val="dk1"/>
                          </a:solidFill>
                          <a:latin typeface="Arial"/>
                        </a:rPr>
                        <a:t> </a:t>
                      </a:r>
                      <a:r>
                        <a:rPr lang="en-GB" sz="1600" b="1" strike="noStrike" spc="-1" dirty="0">
                          <a:solidFill>
                            <a:schemeClr val="dk1"/>
                          </a:solidFill>
                          <a:latin typeface="Arial"/>
                        </a:rPr>
                        <a:t>2</a:t>
                      </a:r>
                      <a:r>
                        <a:rPr lang="en-GB" sz="1600" b="1" strike="noStrike" spc="-41" dirty="0">
                          <a:solidFill>
                            <a:schemeClr val="dk1"/>
                          </a:solidFill>
                          <a:latin typeface="Arial"/>
                        </a:rPr>
                        <a:t> </a:t>
                      </a:r>
                      <a:r>
                        <a:rPr lang="en-GB" sz="1600" b="1" strike="noStrike" spc="-1" dirty="0">
                          <a:solidFill>
                            <a:schemeClr val="dk1"/>
                          </a:solidFill>
                          <a:latin typeface="Arial"/>
                        </a:rPr>
                        <a:t>–</a:t>
                      </a:r>
                      <a:r>
                        <a:rPr lang="en-GB" sz="1600" b="1" strike="noStrike" spc="-41" dirty="0">
                          <a:solidFill>
                            <a:schemeClr val="dk1"/>
                          </a:solidFill>
                          <a:latin typeface="Arial"/>
                        </a:rPr>
                        <a:t> </a:t>
                      </a:r>
                      <a:r>
                        <a:rPr lang="en-GB" sz="1600" b="1" strike="noStrike" spc="-1" dirty="0">
                          <a:solidFill>
                            <a:schemeClr val="dk1"/>
                          </a:solidFill>
                          <a:latin typeface="Arial"/>
                        </a:rPr>
                        <a:t>AREA</a:t>
                      </a:r>
                      <a:r>
                        <a:rPr lang="en-GB" sz="1600" b="1" strike="noStrike" spc="-21" dirty="0">
                          <a:solidFill>
                            <a:schemeClr val="dk1"/>
                          </a:solidFill>
                          <a:latin typeface="Arial"/>
                        </a:rPr>
                        <a:t> </a:t>
                      </a:r>
                      <a:r>
                        <a:rPr lang="en-GB" sz="1600" b="1" strike="noStrike" spc="-1" dirty="0">
                          <a:solidFill>
                            <a:schemeClr val="dk1"/>
                          </a:solidFill>
                          <a:latin typeface="Arial"/>
                        </a:rPr>
                        <a:t>PSICOLOGIA</a:t>
                      </a:r>
                      <a:r>
                        <a:rPr lang="en-GB" sz="1600" b="1" strike="noStrike" spc="-21" dirty="0">
                          <a:solidFill>
                            <a:schemeClr val="dk1"/>
                          </a:solidFill>
                          <a:latin typeface="Arial"/>
                        </a:rPr>
                        <a:t> </a:t>
                      </a:r>
                      <a:r>
                        <a:rPr lang="en-GB" sz="1600" b="1" strike="noStrike" spc="-12" dirty="0">
                          <a:solidFill>
                            <a:schemeClr val="dk1"/>
                          </a:solidFill>
                          <a:latin typeface="Arial"/>
                        </a:rPr>
                        <a:t>CLINICA</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3"/>
                  </a:ext>
                </a:extLst>
              </a:tr>
              <a:tr h="685400">
                <a:tc>
                  <a:txBody>
                    <a:bodyPr/>
                    <a:lstStyle/>
                    <a:p>
                      <a:pPr marL="720" algn="ctr" defTabSz="914400">
                        <a:lnSpc>
                          <a:spcPct val="100000"/>
                        </a:lnSpc>
                        <a:spcBef>
                          <a:spcPts val="326"/>
                        </a:spcBef>
                      </a:pPr>
                      <a:r>
                        <a:rPr lang="en-GB" sz="1600" b="1" strike="noStrike" spc="-1" dirty="0" err="1">
                          <a:solidFill>
                            <a:schemeClr val="dk1"/>
                          </a:solidFill>
                          <a:latin typeface="Arial"/>
                        </a:rPr>
                        <a:t>Modelli</a:t>
                      </a:r>
                      <a:r>
                        <a:rPr lang="en-GB" sz="1600" b="1" strike="noStrike" spc="-26" dirty="0">
                          <a:solidFill>
                            <a:schemeClr val="dk1"/>
                          </a:solidFill>
                          <a:latin typeface="Arial"/>
                        </a:rPr>
                        <a:t> </a:t>
                      </a:r>
                      <a:r>
                        <a:rPr lang="en-GB" sz="1600" b="1" strike="noStrike" spc="-1" dirty="0">
                          <a:solidFill>
                            <a:schemeClr val="dk1"/>
                          </a:solidFill>
                          <a:latin typeface="Arial"/>
                        </a:rPr>
                        <a:t>e</a:t>
                      </a:r>
                      <a:r>
                        <a:rPr lang="en-GB" sz="1600" b="1" strike="noStrike" spc="-7" dirty="0">
                          <a:solidFill>
                            <a:schemeClr val="dk1"/>
                          </a:solidFill>
                          <a:latin typeface="Arial"/>
                        </a:rPr>
                        <a:t> </a:t>
                      </a:r>
                      <a:r>
                        <a:rPr lang="en-GB" sz="1600" b="1" strike="noStrike" spc="-1" dirty="0" err="1">
                          <a:solidFill>
                            <a:schemeClr val="dk1"/>
                          </a:solidFill>
                          <a:latin typeface="Arial"/>
                        </a:rPr>
                        <a:t>tecniche</a:t>
                      </a:r>
                      <a:r>
                        <a:rPr lang="en-GB" sz="1600" b="1" strike="noStrike" spc="-21" dirty="0">
                          <a:solidFill>
                            <a:schemeClr val="dk1"/>
                          </a:solidFill>
                          <a:latin typeface="Arial"/>
                        </a:rPr>
                        <a:t> </a:t>
                      </a:r>
                      <a:r>
                        <a:rPr lang="en-GB" sz="1600" b="1" strike="noStrike" spc="-1" dirty="0">
                          <a:solidFill>
                            <a:schemeClr val="dk1"/>
                          </a:solidFill>
                          <a:latin typeface="Arial"/>
                        </a:rPr>
                        <a:t>del</a:t>
                      </a:r>
                      <a:r>
                        <a:rPr lang="en-GB" sz="1600" b="1" strike="noStrike" spc="-7" dirty="0">
                          <a:solidFill>
                            <a:schemeClr val="dk1"/>
                          </a:solidFill>
                          <a:latin typeface="Arial"/>
                        </a:rPr>
                        <a:t> </a:t>
                      </a:r>
                      <a:r>
                        <a:rPr lang="en-GB" sz="1600" b="1" strike="noStrike" spc="-1" dirty="0" err="1">
                          <a:solidFill>
                            <a:schemeClr val="dk1"/>
                          </a:solidFill>
                          <a:latin typeface="Arial"/>
                        </a:rPr>
                        <a:t>colloquio</a:t>
                      </a:r>
                      <a:r>
                        <a:rPr lang="en-GB" sz="1600" b="1" strike="noStrike" spc="-26" dirty="0">
                          <a:solidFill>
                            <a:schemeClr val="dk1"/>
                          </a:solidFill>
                          <a:latin typeface="Arial"/>
                        </a:rPr>
                        <a:t> </a:t>
                      </a:r>
                      <a:r>
                        <a:rPr lang="en-GB" sz="1600" b="1" strike="noStrike" spc="-12" dirty="0" err="1">
                          <a:solidFill>
                            <a:schemeClr val="dk1"/>
                          </a:solidFill>
                          <a:latin typeface="Arial"/>
                        </a:rPr>
                        <a:t>psicologico-</a:t>
                      </a:r>
                      <a:r>
                        <a:rPr lang="en-GB" sz="1600" b="1" strike="noStrike" spc="-1" dirty="0" err="1">
                          <a:solidFill>
                            <a:schemeClr val="dk1"/>
                          </a:solidFill>
                          <a:latin typeface="Arial"/>
                        </a:rPr>
                        <a:t>clinico</a:t>
                      </a:r>
                      <a:r>
                        <a:rPr lang="en-GB" sz="1600" b="1" strike="noStrike" spc="-26" dirty="0">
                          <a:solidFill>
                            <a:schemeClr val="dk1"/>
                          </a:solidFill>
                          <a:latin typeface="Arial"/>
                        </a:rPr>
                        <a:t> con</a:t>
                      </a:r>
                      <a:endParaRPr lang="en-GB" sz="1600" b="0" strike="noStrike" spc="-1" dirty="0">
                        <a:solidFill>
                          <a:srgbClr val="000000"/>
                        </a:solidFill>
                        <a:latin typeface="Arial"/>
                      </a:endParaRPr>
                    </a:p>
                    <a:p>
                      <a:pPr marL="720" algn="ctr" defTabSz="914400">
                        <a:lnSpc>
                          <a:spcPct val="100000"/>
                        </a:lnSpc>
                      </a:pPr>
                      <a:r>
                        <a:rPr lang="en-GB" sz="1600" b="1" strike="noStrike" spc="-1" dirty="0" err="1">
                          <a:solidFill>
                            <a:schemeClr val="dk1"/>
                          </a:solidFill>
                          <a:latin typeface="Arial"/>
                        </a:rPr>
                        <a:t>l’individuo</a:t>
                      </a:r>
                      <a:r>
                        <a:rPr lang="en-GB" sz="1600" b="1" strike="noStrike" spc="-41" dirty="0">
                          <a:solidFill>
                            <a:schemeClr val="dk1"/>
                          </a:solidFill>
                          <a:latin typeface="Arial"/>
                        </a:rPr>
                        <a:t> </a:t>
                      </a:r>
                      <a:r>
                        <a:rPr lang="en-GB" sz="1600" b="1" strike="noStrike" spc="-12" dirty="0" err="1">
                          <a:solidFill>
                            <a:schemeClr val="dk1"/>
                          </a:solidFill>
                          <a:latin typeface="Arial"/>
                        </a:rPr>
                        <a:t>adulto</a:t>
                      </a:r>
                      <a:endParaRPr lang="en-GB" sz="1600" b="0" strike="noStrike" spc="-1" dirty="0">
                        <a:solidFill>
                          <a:srgbClr val="000000"/>
                        </a:solidFill>
                        <a:latin typeface="Arial"/>
                      </a:endParaRPr>
                    </a:p>
                    <a:p>
                      <a:pPr marL="48960" algn="ctr" defTabSz="914400">
                        <a:lnSpc>
                          <a:spcPct val="100000"/>
                        </a:lnSpc>
                      </a:pPr>
                      <a:r>
                        <a:rPr lang="en-GB" sz="1600" b="1" strike="noStrike" spc="-1" dirty="0">
                          <a:solidFill>
                            <a:schemeClr val="dk1"/>
                          </a:solidFill>
                          <a:latin typeface="Arial"/>
                        </a:rPr>
                        <a:t>(1</a:t>
                      </a:r>
                      <a:r>
                        <a:rPr lang="en-GB" sz="1600" b="1" strike="noStrike" spc="-21" dirty="0">
                          <a:solidFill>
                            <a:schemeClr val="dk1"/>
                          </a:solidFill>
                          <a:latin typeface="Arial"/>
                        </a:rPr>
                        <a:t> 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EB915F"/>
                    </a:solidFill>
                  </a:tcPr>
                </a:tc>
                <a:tc>
                  <a:txBody>
                    <a:bodyPr/>
                    <a:lstStyle/>
                    <a:p>
                      <a:pPr marL="299160" algn="ctr" defTabSz="914400">
                        <a:lnSpc>
                          <a:spcPct val="100000"/>
                        </a:lnSpc>
                        <a:spcBef>
                          <a:spcPts val="326"/>
                        </a:spcBef>
                      </a:pPr>
                      <a:r>
                        <a:rPr lang="en-GB" sz="1600" b="1" strike="noStrike" spc="-1">
                          <a:solidFill>
                            <a:schemeClr val="dk1"/>
                          </a:solidFill>
                          <a:latin typeface="Arial"/>
                        </a:rPr>
                        <a:t>Modelli</a:t>
                      </a:r>
                      <a:r>
                        <a:rPr lang="en-GB" sz="1600" b="1" strike="noStrike" spc="-32">
                          <a:solidFill>
                            <a:schemeClr val="dk1"/>
                          </a:solidFill>
                          <a:latin typeface="Arial"/>
                        </a:rPr>
                        <a:t> </a:t>
                      </a:r>
                      <a:r>
                        <a:rPr lang="en-GB" sz="1600" b="1" strike="noStrike" spc="-1">
                          <a:solidFill>
                            <a:schemeClr val="dk1"/>
                          </a:solidFill>
                          <a:latin typeface="Arial"/>
                        </a:rPr>
                        <a:t>e</a:t>
                      </a:r>
                      <a:r>
                        <a:rPr lang="en-GB" sz="1600" b="1" strike="noStrike" spc="-7">
                          <a:solidFill>
                            <a:schemeClr val="dk1"/>
                          </a:solidFill>
                          <a:latin typeface="Arial"/>
                        </a:rPr>
                        <a:t> </a:t>
                      </a:r>
                      <a:r>
                        <a:rPr lang="en-GB" sz="1600" b="1" strike="noStrike" spc="-1">
                          <a:solidFill>
                            <a:schemeClr val="dk1"/>
                          </a:solidFill>
                          <a:latin typeface="Arial"/>
                        </a:rPr>
                        <a:t>tecniche</a:t>
                      </a:r>
                      <a:r>
                        <a:rPr lang="en-GB" sz="1600" b="1" strike="noStrike" spc="-21">
                          <a:solidFill>
                            <a:schemeClr val="dk1"/>
                          </a:solidFill>
                          <a:latin typeface="Arial"/>
                        </a:rPr>
                        <a:t> </a:t>
                      </a:r>
                      <a:r>
                        <a:rPr lang="en-GB" sz="1600" b="1" strike="noStrike" spc="-1">
                          <a:solidFill>
                            <a:schemeClr val="dk1"/>
                          </a:solidFill>
                          <a:latin typeface="Arial"/>
                        </a:rPr>
                        <a:t>del</a:t>
                      </a:r>
                      <a:r>
                        <a:rPr lang="en-GB" sz="1600" b="1" strike="noStrike" spc="-7">
                          <a:solidFill>
                            <a:schemeClr val="dk1"/>
                          </a:solidFill>
                          <a:latin typeface="Arial"/>
                        </a:rPr>
                        <a:t> </a:t>
                      </a:r>
                      <a:r>
                        <a:rPr lang="en-GB" sz="1600" b="1" strike="noStrike" spc="-1">
                          <a:solidFill>
                            <a:schemeClr val="dk1"/>
                          </a:solidFill>
                          <a:latin typeface="Arial"/>
                        </a:rPr>
                        <a:t>colloquio</a:t>
                      </a:r>
                      <a:r>
                        <a:rPr lang="en-GB" sz="1600" b="1" strike="noStrike" spc="-26">
                          <a:solidFill>
                            <a:schemeClr val="dk1"/>
                          </a:solidFill>
                          <a:latin typeface="Arial"/>
                        </a:rPr>
                        <a:t> </a:t>
                      </a:r>
                      <a:r>
                        <a:rPr lang="en-GB" sz="1600" b="1" strike="noStrike" spc="-12">
                          <a:solidFill>
                            <a:schemeClr val="dk1"/>
                          </a:solidFill>
                          <a:latin typeface="Arial"/>
                        </a:rPr>
                        <a:t>psicologico-</a:t>
                      </a:r>
                      <a:r>
                        <a:rPr lang="en-GB" sz="1600" b="1" strike="noStrike" spc="-1">
                          <a:solidFill>
                            <a:schemeClr val="dk1"/>
                          </a:solidFill>
                          <a:latin typeface="Arial"/>
                        </a:rPr>
                        <a:t>clinico</a:t>
                      </a:r>
                      <a:r>
                        <a:rPr lang="en-GB" sz="1600" b="1" strike="noStrike" spc="-26">
                          <a:solidFill>
                            <a:schemeClr val="dk1"/>
                          </a:solidFill>
                          <a:latin typeface="Arial"/>
                        </a:rPr>
                        <a:t> </a:t>
                      </a:r>
                      <a:r>
                        <a:rPr lang="en-GB" sz="1600" b="1" strike="noStrike" spc="-1">
                          <a:solidFill>
                            <a:schemeClr val="dk1"/>
                          </a:solidFill>
                          <a:latin typeface="Arial"/>
                        </a:rPr>
                        <a:t>con</a:t>
                      </a:r>
                      <a:r>
                        <a:rPr lang="en-GB" sz="1600" b="1" strike="noStrike" spc="-12">
                          <a:solidFill>
                            <a:schemeClr val="dk1"/>
                          </a:solidFill>
                          <a:latin typeface="Arial"/>
                        </a:rPr>
                        <a:t> </a:t>
                      </a:r>
                      <a:r>
                        <a:rPr lang="en-GB" sz="1600" b="1" strike="noStrike" spc="-26">
                          <a:solidFill>
                            <a:schemeClr val="dk1"/>
                          </a:solidFill>
                          <a:latin typeface="Arial"/>
                        </a:rPr>
                        <a:t>la </a:t>
                      </a:r>
                      <a:r>
                        <a:rPr lang="en-GB" sz="1600" b="1" strike="noStrike" spc="-12">
                          <a:solidFill>
                            <a:schemeClr val="dk1"/>
                          </a:solidFill>
                          <a:latin typeface="Arial"/>
                        </a:rPr>
                        <a:t>coppia</a:t>
                      </a:r>
                      <a:endParaRPr lang="en-GB" sz="1600" b="0" strike="noStrike" spc="-1">
                        <a:solidFill>
                          <a:srgbClr val="FFFFFF"/>
                        </a:solidFill>
                        <a:latin typeface="Arial"/>
                      </a:endParaRPr>
                    </a:p>
                    <a:p>
                      <a:pPr marL="299160" algn="ctr" defTabSz="914400">
                        <a:lnSpc>
                          <a:spcPct val="100000"/>
                        </a:lnSpc>
                      </a:pPr>
                      <a:r>
                        <a:rPr lang="en-GB" sz="1600" b="1" strike="noStrike" spc="-1">
                          <a:solidFill>
                            <a:schemeClr val="dk1"/>
                          </a:solidFill>
                          <a:latin typeface="Arial"/>
                        </a:rPr>
                        <a:t>(1</a:t>
                      </a:r>
                      <a:r>
                        <a:rPr lang="en-GB" sz="1600" b="1" strike="noStrike" spc="-26">
                          <a:solidFill>
                            <a:schemeClr val="dk1"/>
                          </a:solidFill>
                          <a:latin typeface="Arial"/>
                        </a:rPr>
                        <a:t> </a:t>
                      </a:r>
                      <a:r>
                        <a:rPr lang="en-GB" sz="1600" b="1" strike="noStrike" spc="-21">
                          <a:solidFill>
                            <a:schemeClr val="dk1"/>
                          </a:solidFill>
                          <a:latin typeface="Arial"/>
                        </a:rPr>
                        <a:t>CFU)</a:t>
                      </a:r>
                      <a:endParaRPr lang="en-GB" sz="16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E7750"/>
                    </a:solidFill>
                  </a:tcPr>
                </a:tc>
                <a:extLst>
                  <a:ext uri="{0D108BD9-81ED-4DB2-BD59-A6C34878D82A}">
                    <a16:rowId xmlns:a16="http://schemas.microsoft.com/office/drawing/2014/main" val="10004"/>
                  </a:ext>
                </a:extLst>
              </a:tr>
              <a:tr h="215412">
                <a:tc gridSpan="2">
                  <a:txBody>
                    <a:bodyPr/>
                    <a:lstStyle/>
                    <a:p>
                      <a:pPr algn="ctr" defTabSz="914400">
                        <a:lnSpc>
                          <a:spcPct val="100000"/>
                        </a:lnSpc>
                        <a:spcBef>
                          <a:spcPts val="660"/>
                        </a:spcBef>
                      </a:pPr>
                      <a:r>
                        <a:rPr lang="en-GB" sz="1600" b="1" strike="noStrike" spc="-1" dirty="0">
                          <a:solidFill>
                            <a:schemeClr val="dk1"/>
                          </a:solidFill>
                          <a:latin typeface="Arial"/>
                        </a:rPr>
                        <a:t>ATTIVITA’</a:t>
                      </a:r>
                      <a:r>
                        <a:rPr lang="en-GB" sz="1600" b="1" strike="noStrike" spc="-32" dirty="0">
                          <a:solidFill>
                            <a:schemeClr val="dk1"/>
                          </a:solidFill>
                          <a:latin typeface="Arial"/>
                        </a:rPr>
                        <a:t> </a:t>
                      </a:r>
                      <a:r>
                        <a:rPr lang="en-GB" sz="1600" b="1" strike="noStrike" spc="-1" dirty="0">
                          <a:solidFill>
                            <a:schemeClr val="dk1"/>
                          </a:solidFill>
                          <a:latin typeface="Arial"/>
                        </a:rPr>
                        <a:t>3</a:t>
                      </a:r>
                      <a:r>
                        <a:rPr lang="en-GB" sz="1600" b="1" strike="noStrike" spc="-32" dirty="0">
                          <a:solidFill>
                            <a:schemeClr val="dk1"/>
                          </a:solidFill>
                          <a:latin typeface="Arial"/>
                        </a:rPr>
                        <a:t> </a:t>
                      </a:r>
                      <a:r>
                        <a:rPr lang="en-GB" sz="1600" b="1" strike="noStrike" spc="-1" dirty="0">
                          <a:solidFill>
                            <a:schemeClr val="dk1"/>
                          </a:solidFill>
                          <a:latin typeface="Arial"/>
                        </a:rPr>
                        <a:t>–</a:t>
                      </a:r>
                      <a:r>
                        <a:rPr lang="en-GB" sz="1600" b="1" strike="noStrike" spc="-32" dirty="0">
                          <a:solidFill>
                            <a:schemeClr val="dk1"/>
                          </a:solidFill>
                          <a:latin typeface="Arial"/>
                        </a:rPr>
                        <a:t> </a:t>
                      </a:r>
                      <a:r>
                        <a:rPr lang="en-GB" sz="1600" b="1" strike="noStrike" spc="-1" dirty="0">
                          <a:solidFill>
                            <a:schemeClr val="dk1"/>
                          </a:solidFill>
                          <a:latin typeface="Arial"/>
                        </a:rPr>
                        <a:t>AREA</a:t>
                      </a:r>
                      <a:r>
                        <a:rPr lang="en-GB" sz="1600" b="1" strike="noStrike" spc="-12" dirty="0">
                          <a:solidFill>
                            <a:schemeClr val="dk1"/>
                          </a:solidFill>
                          <a:latin typeface="Arial"/>
                        </a:rPr>
                        <a:t> NEUROPSICOLOGICA</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5"/>
                  </a:ext>
                </a:extLst>
              </a:tr>
              <a:tr h="685400">
                <a:tc>
                  <a:txBody>
                    <a:bodyPr/>
                    <a:lstStyle/>
                    <a:p>
                      <a:pPr marL="2266200" indent="-1905120" defTabSz="914400">
                        <a:lnSpc>
                          <a:spcPct val="100000"/>
                        </a:lnSpc>
                        <a:spcBef>
                          <a:spcPts val="1165"/>
                        </a:spcBef>
                        <a:tabLst>
                          <a:tab pos="0" algn="l"/>
                        </a:tabLst>
                      </a:pPr>
                      <a:r>
                        <a:rPr lang="en-GB" sz="1600" b="1" strike="noStrike" spc="-1" dirty="0">
                          <a:solidFill>
                            <a:schemeClr val="dk1"/>
                          </a:solidFill>
                          <a:latin typeface="Arial"/>
                        </a:rPr>
                        <a:t>Test</a:t>
                      </a:r>
                      <a:r>
                        <a:rPr lang="en-GB" sz="1600" b="1" strike="noStrike" spc="-32" dirty="0">
                          <a:solidFill>
                            <a:schemeClr val="dk1"/>
                          </a:solidFill>
                          <a:latin typeface="Arial"/>
                        </a:rPr>
                        <a:t> </a:t>
                      </a:r>
                      <a:r>
                        <a:rPr lang="en-GB" sz="1600" b="1" strike="noStrike" spc="-1" dirty="0" err="1">
                          <a:solidFill>
                            <a:schemeClr val="dk1"/>
                          </a:solidFill>
                          <a:latin typeface="Arial"/>
                        </a:rPr>
                        <a:t>neuropsicologici</a:t>
                      </a:r>
                      <a:r>
                        <a:rPr lang="en-GB" sz="1600" b="1" strike="noStrike" spc="-1" dirty="0">
                          <a:solidFill>
                            <a:schemeClr val="dk1"/>
                          </a:solidFill>
                          <a:latin typeface="Arial"/>
                        </a:rPr>
                        <a:t>:</a:t>
                      </a:r>
                      <a:r>
                        <a:rPr lang="en-GB" sz="1600" b="1" strike="noStrike" spc="-41" dirty="0">
                          <a:solidFill>
                            <a:schemeClr val="dk1"/>
                          </a:solidFill>
                          <a:latin typeface="Arial"/>
                        </a:rPr>
                        <a:t> </a:t>
                      </a:r>
                      <a:r>
                        <a:rPr lang="en-GB" sz="1600" b="1" strike="noStrike" spc="-1" dirty="0" err="1">
                          <a:solidFill>
                            <a:schemeClr val="dk1"/>
                          </a:solidFill>
                          <a:latin typeface="Arial"/>
                        </a:rPr>
                        <a:t>batteria</a:t>
                      </a:r>
                      <a:r>
                        <a:rPr lang="en-GB" sz="1600" b="1" strike="noStrike" spc="-41" dirty="0">
                          <a:solidFill>
                            <a:schemeClr val="dk1"/>
                          </a:solidFill>
                          <a:latin typeface="Arial"/>
                        </a:rPr>
                        <a:t> </a:t>
                      </a:r>
                      <a:r>
                        <a:rPr lang="en-GB" sz="1600" b="1" strike="noStrike" spc="-1" dirty="0">
                          <a:solidFill>
                            <a:schemeClr val="dk1"/>
                          </a:solidFill>
                          <a:latin typeface="Arial"/>
                        </a:rPr>
                        <a:t>di</a:t>
                      </a:r>
                      <a:r>
                        <a:rPr lang="en-GB" sz="1600" b="1" strike="noStrike" spc="-26" dirty="0">
                          <a:solidFill>
                            <a:schemeClr val="dk1"/>
                          </a:solidFill>
                          <a:latin typeface="Arial"/>
                        </a:rPr>
                        <a:t> </a:t>
                      </a:r>
                      <a:r>
                        <a:rPr lang="en-GB" sz="1600" b="1" strike="noStrike" spc="-1" dirty="0">
                          <a:solidFill>
                            <a:schemeClr val="dk1"/>
                          </a:solidFill>
                          <a:latin typeface="Arial"/>
                        </a:rPr>
                        <a:t>base</a:t>
                      </a:r>
                      <a:r>
                        <a:rPr lang="en-GB" sz="1600" b="1" strike="noStrike" spc="-35" dirty="0">
                          <a:solidFill>
                            <a:schemeClr val="dk1"/>
                          </a:solidFill>
                          <a:latin typeface="Arial"/>
                        </a:rPr>
                        <a:t> </a:t>
                      </a:r>
                      <a:r>
                        <a:rPr lang="en-GB" sz="1600" b="1" strike="noStrike" spc="-1" dirty="0">
                          <a:solidFill>
                            <a:schemeClr val="dk1"/>
                          </a:solidFill>
                          <a:latin typeface="Arial"/>
                        </a:rPr>
                        <a:t>e</a:t>
                      </a:r>
                      <a:r>
                        <a:rPr lang="en-GB" sz="1600" b="1" strike="noStrike" spc="-15" dirty="0">
                          <a:solidFill>
                            <a:schemeClr val="dk1"/>
                          </a:solidFill>
                          <a:latin typeface="Arial"/>
                        </a:rPr>
                        <a:t> </a:t>
                      </a:r>
                      <a:r>
                        <a:rPr lang="en-GB" sz="1600" b="1" strike="noStrike" spc="-12" dirty="0" err="1">
                          <a:solidFill>
                            <a:schemeClr val="dk1"/>
                          </a:solidFill>
                          <a:latin typeface="Arial"/>
                        </a:rPr>
                        <a:t>refertazione</a:t>
                      </a:r>
                      <a:r>
                        <a:rPr lang="en-GB" sz="1600" b="1" strike="noStrike" spc="-12" dirty="0">
                          <a:solidFill>
                            <a:schemeClr val="dk1"/>
                          </a:solidFill>
                          <a:latin typeface="Arial"/>
                        </a:rPr>
                        <a:t> </a:t>
                      </a:r>
                      <a:r>
                        <a:rPr lang="en-GB" sz="1600" b="1" strike="noStrike" spc="-1" dirty="0">
                          <a:solidFill>
                            <a:schemeClr val="dk1"/>
                          </a:solidFill>
                          <a:latin typeface="Arial"/>
                        </a:rPr>
                        <a:t>(1</a:t>
                      </a:r>
                      <a:r>
                        <a:rPr lang="en-GB" sz="1600" b="1" strike="noStrike" spc="-15"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DFB65F"/>
                    </a:solidFill>
                  </a:tcPr>
                </a:tc>
                <a:tc>
                  <a:txBody>
                    <a:bodyPr/>
                    <a:lstStyle/>
                    <a:p>
                      <a:pPr marL="727560" algn="ctr" defTabSz="914400">
                        <a:lnSpc>
                          <a:spcPct val="100000"/>
                        </a:lnSpc>
                        <a:spcBef>
                          <a:spcPts val="326"/>
                        </a:spcBef>
                      </a:pPr>
                      <a:r>
                        <a:rPr lang="en-GB" sz="1600" b="1" strike="noStrike" spc="-1" dirty="0">
                          <a:solidFill>
                            <a:schemeClr val="dk1"/>
                          </a:solidFill>
                          <a:latin typeface="Arial"/>
                        </a:rPr>
                        <a:t>Come</a:t>
                      </a:r>
                      <a:r>
                        <a:rPr lang="en-GB" sz="1600" b="1" strike="noStrike" spc="-21" dirty="0">
                          <a:solidFill>
                            <a:schemeClr val="dk1"/>
                          </a:solidFill>
                          <a:latin typeface="Arial"/>
                        </a:rPr>
                        <a:t> </a:t>
                      </a:r>
                      <a:r>
                        <a:rPr lang="en-GB" sz="1600" b="1" strike="noStrike" spc="-1" dirty="0" err="1">
                          <a:solidFill>
                            <a:schemeClr val="dk1"/>
                          </a:solidFill>
                          <a:latin typeface="Arial"/>
                        </a:rPr>
                        <a:t>impostare</a:t>
                      </a:r>
                      <a:r>
                        <a:rPr lang="en-GB" sz="1600" b="1" strike="noStrike" spc="-35" dirty="0">
                          <a:solidFill>
                            <a:schemeClr val="dk1"/>
                          </a:solidFill>
                          <a:latin typeface="Arial"/>
                        </a:rPr>
                        <a:t> </a:t>
                      </a:r>
                      <a:r>
                        <a:rPr lang="en-GB" sz="1600" b="1" strike="noStrike" spc="-1" dirty="0">
                          <a:solidFill>
                            <a:schemeClr val="dk1"/>
                          </a:solidFill>
                          <a:latin typeface="Arial"/>
                        </a:rPr>
                        <a:t>un</a:t>
                      </a:r>
                      <a:r>
                        <a:rPr lang="en-GB" sz="1600" b="1" strike="noStrike" spc="-32" dirty="0">
                          <a:solidFill>
                            <a:schemeClr val="dk1"/>
                          </a:solidFill>
                          <a:latin typeface="Arial"/>
                        </a:rPr>
                        <a:t> </a:t>
                      </a:r>
                      <a:r>
                        <a:rPr lang="en-GB" sz="1600" b="1" strike="noStrike" spc="-1" dirty="0" err="1">
                          <a:solidFill>
                            <a:schemeClr val="dk1"/>
                          </a:solidFill>
                          <a:latin typeface="Arial"/>
                        </a:rPr>
                        <a:t>trattamento</a:t>
                      </a:r>
                      <a:r>
                        <a:rPr lang="en-GB" sz="1600" b="1" strike="noStrike" spc="-52" dirty="0">
                          <a:solidFill>
                            <a:schemeClr val="dk1"/>
                          </a:solidFill>
                          <a:latin typeface="Arial"/>
                        </a:rPr>
                        <a:t> </a:t>
                      </a:r>
                      <a:r>
                        <a:rPr lang="en-GB" sz="1600" b="1" strike="noStrike" spc="-1" dirty="0">
                          <a:solidFill>
                            <a:schemeClr val="dk1"/>
                          </a:solidFill>
                          <a:latin typeface="Arial"/>
                        </a:rPr>
                        <a:t>di</a:t>
                      </a:r>
                      <a:r>
                        <a:rPr lang="en-GB" sz="1600" b="1" strike="noStrike" spc="-32" dirty="0">
                          <a:solidFill>
                            <a:schemeClr val="dk1"/>
                          </a:solidFill>
                          <a:latin typeface="Arial"/>
                        </a:rPr>
                        <a:t> </a:t>
                      </a:r>
                      <a:r>
                        <a:rPr lang="en-GB" sz="1600" b="1" strike="noStrike" spc="-12" dirty="0" err="1">
                          <a:solidFill>
                            <a:schemeClr val="dk1"/>
                          </a:solidFill>
                          <a:latin typeface="Arial"/>
                        </a:rPr>
                        <a:t>riabilitazione</a:t>
                      </a:r>
                      <a:r>
                        <a:rPr lang="en-GB" sz="1600" b="1" strike="noStrike" spc="-12" dirty="0">
                          <a:solidFill>
                            <a:schemeClr val="dk1"/>
                          </a:solidFill>
                          <a:latin typeface="Arial"/>
                        </a:rPr>
                        <a:t> </a:t>
                      </a:r>
                      <a:r>
                        <a:rPr lang="en-GB" sz="1600" b="1" strike="noStrike" spc="-1" dirty="0" err="1">
                          <a:solidFill>
                            <a:schemeClr val="dk1"/>
                          </a:solidFill>
                          <a:latin typeface="Arial"/>
                        </a:rPr>
                        <a:t>neuropsicologica</a:t>
                      </a:r>
                      <a:r>
                        <a:rPr lang="en-GB" sz="1600" b="1" strike="noStrike" spc="-1" dirty="0">
                          <a:solidFill>
                            <a:schemeClr val="dk1"/>
                          </a:solidFill>
                          <a:latin typeface="Arial"/>
                        </a:rPr>
                        <a:t>:</a:t>
                      </a:r>
                      <a:r>
                        <a:rPr lang="en-GB" sz="1600" b="1" strike="noStrike" spc="-46" dirty="0">
                          <a:solidFill>
                            <a:schemeClr val="dk1"/>
                          </a:solidFill>
                          <a:latin typeface="Arial"/>
                        </a:rPr>
                        <a:t> </a:t>
                      </a:r>
                      <a:r>
                        <a:rPr lang="en-GB" sz="1600" b="1" strike="noStrike" spc="-1" dirty="0" err="1">
                          <a:solidFill>
                            <a:schemeClr val="dk1"/>
                          </a:solidFill>
                          <a:latin typeface="Arial"/>
                        </a:rPr>
                        <a:t>teoria</a:t>
                      </a:r>
                      <a:r>
                        <a:rPr lang="en-GB" sz="1600" b="1" strike="noStrike" spc="-35" dirty="0">
                          <a:solidFill>
                            <a:schemeClr val="dk1"/>
                          </a:solidFill>
                          <a:latin typeface="Arial"/>
                        </a:rPr>
                        <a:t> </a:t>
                      </a:r>
                      <a:r>
                        <a:rPr lang="en-GB" sz="1600" b="1" strike="noStrike" spc="-1" dirty="0">
                          <a:solidFill>
                            <a:schemeClr val="dk1"/>
                          </a:solidFill>
                          <a:latin typeface="Arial"/>
                        </a:rPr>
                        <a:t>e</a:t>
                      </a:r>
                      <a:r>
                        <a:rPr lang="en-GB" sz="1600" b="1" strike="noStrike" spc="-32" dirty="0">
                          <a:solidFill>
                            <a:schemeClr val="dk1"/>
                          </a:solidFill>
                          <a:latin typeface="Arial"/>
                        </a:rPr>
                        <a:t> </a:t>
                      </a:r>
                      <a:r>
                        <a:rPr lang="en-GB" sz="1600" b="1" strike="noStrike" spc="-12" dirty="0" err="1">
                          <a:solidFill>
                            <a:schemeClr val="dk1"/>
                          </a:solidFill>
                          <a:latin typeface="Arial"/>
                        </a:rPr>
                        <a:t>pratica</a:t>
                      </a:r>
                      <a:endParaRPr lang="en-GB" sz="1600" b="0" strike="noStrike" spc="-1" dirty="0">
                        <a:solidFill>
                          <a:srgbClr val="FFFFFF"/>
                        </a:solidFill>
                        <a:latin typeface="Arial"/>
                      </a:endParaRPr>
                    </a:p>
                    <a:p>
                      <a:pPr marL="49680" algn="ctr" defTabSz="914400">
                        <a:lnSpc>
                          <a:spcPct val="100000"/>
                        </a:lnSpc>
                      </a:pPr>
                      <a:r>
                        <a:rPr lang="en-GB" sz="1600" b="1" strike="noStrike" spc="-1" dirty="0">
                          <a:solidFill>
                            <a:schemeClr val="dk1"/>
                          </a:solidFill>
                          <a:latin typeface="Arial"/>
                        </a:rPr>
                        <a:t>(1</a:t>
                      </a:r>
                      <a:r>
                        <a:rPr lang="en-GB" sz="1600" b="1" strike="noStrike" spc="-21" dirty="0">
                          <a:solidFill>
                            <a:schemeClr val="dk1"/>
                          </a:solidFill>
                          <a:latin typeface="Arial"/>
                        </a:rPr>
                        <a:t> CFU)</a:t>
                      </a:r>
                      <a:endParaRPr lang="en-GB" sz="1600" b="0" strike="noStrike" spc="-1" dirty="0">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C9B52"/>
                    </a:solidFill>
                  </a:tcPr>
                </a:tc>
                <a:extLst>
                  <a:ext uri="{0D108BD9-81ED-4DB2-BD59-A6C34878D82A}">
                    <a16:rowId xmlns:a16="http://schemas.microsoft.com/office/drawing/2014/main" val="10006"/>
                  </a:ext>
                </a:extLst>
              </a:tr>
              <a:tr h="215412">
                <a:tc gridSpan="2">
                  <a:txBody>
                    <a:bodyPr/>
                    <a:lstStyle/>
                    <a:p>
                      <a:pPr algn="ctr" defTabSz="914400">
                        <a:lnSpc>
                          <a:spcPct val="100000"/>
                        </a:lnSpc>
                        <a:spcBef>
                          <a:spcPts val="660"/>
                        </a:spcBef>
                      </a:pPr>
                      <a:r>
                        <a:rPr lang="en-GB" sz="1600" b="1" strike="noStrike" spc="-1" dirty="0">
                          <a:solidFill>
                            <a:schemeClr val="dk1"/>
                          </a:solidFill>
                          <a:latin typeface="Arial"/>
                        </a:rPr>
                        <a:t>ATTIVITA’</a:t>
                      </a:r>
                      <a:r>
                        <a:rPr lang="en-GB" sz="1600" b="1" strike="noStrike" spc="-41" dirty="0">
                          <a:solidFill>
                            <a:schemeClr val="dk1"/>
                          </a:solidFill>
                          <a:latin typeface="Arial"/>
                        </a:rPr>
                        <a:t> </a:t>
                      </a:r>
                      <a:r>
                        <a:rPr lang="en-GB" sz="1600" b="1" strike="noStrike" spc="-1" dirty="0">
                          <a:solidFill>
                            <a:schemeClr val="dk1"/>
                          </a:solidFill>
                          <a:latin typeface="Arial"/>
                        </a:rPr>
                        <a:t>4</a:t>
                      </a:r>
                      <a:r>
                        <a:rPr lang="en-GB" sz="1600" b="1" strike="noStrike" spc="-41" dirty="0">
                          <a:solidFill>
                            <a:schemeClr val="dk1"/>
                          </a:solidFill>
                          <a:latin typeface="Arial"/>
                        </a:rPr>
                        <a:t> </a:t>
                      </a:r>
                      <a:r>
                        <a:rPr lang="en-GB" sz="1600" b="1" strike="noStrike" spc="-1" dirty="0">
                          <a:solidFill>
                            <a:schemeClr val="dk1"/>
                          </a:solidFill>
                          <a:latin typeface="Arial"/>
                        </a:rPr>
                        <a:t>–</a:t>
                      </a:r>
                      <a:r>
                        <a:rPr lang="en-GB" sz="1600" b="1" strike="noStrike" spc="-41" dirty="0">
                          <a:solidFill>
                            <a:schemeClr val="dk1"/>
                          </a:solidFill>
                          <a:latin typeface="Arial"/>
                        </a:rPr>
                        <a:t> </a:t>
                      </a:r>
                      <a:r>
                        <a:rPr lang="en-GB" sz="1600" b="1" strike="noStrike" spc="-1" dirty="0">
                          <a:solidFill>
                            <a:schemeClr val="dk1"/>
                          </a:solidFill>
                          <a:latin typeface="Arial"/>
                        </a:rPr>
                        <a:t>AREA</a:t>
                      </a:r>
                      <a:r>
                        <a:rPr lang="en-GB" sz="1600" b="1" strike="noStrike" spc="-21" dirty="0">
                          <a:solidFill>
                            <a:schemeClr val="dk1"/>
                          </a:solidFill>
                          <a:latin typeface="Arial"/>
                        </a:rPr>
                        <a:t> </a:t>
                      </a:r>
                      <a:r>
                        <a:rPr lang="en-GB" sz="1600" b="1" strike="noStrike" spc="-1" dirty="0">
                          <a:solidFill>
                            <a:schemeClr val="dk1"/>
                          </a:solidFill>
                          <a:latin typeface="Arial"/>
                        </a:rPr>
                        <a:t>PSICOLOGIA</a:t>
                      </a:r>
                      <a:r>
                        <a:rPr lang="en-GB" sz="1600" b="1" strike="noStrike" spc="-21" dirty="0">
                          <a:solidFill>
                            <a:schemeClr val="dk1"/>
                          </a:solidFill>
                          <a:latin typeface="Arial"/>
                        </a:rPr>
                        <a:t> </a:t>
                      </a:r>
                      <a:r>
                        <a:rPr lang="en-GB" sz="1600" b="1" strike="noStrike" spc="-12" dirty="0">
                          <a:solidFill>
                            <a:schemeClr val="dk1"/>
                          </a:solidFill>
                          <a:latin typeface="Arial"/>
                        </a:rPr>
                        <a:t>GENERALE</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7"/>
                  </a:ext>
                </a:extLst>
              </a:tr>
              <a:tr h="685400">
                <a:tc>
                  <a:txBody>
                    <a:bodyPr/>
                    <a:lstStyle/>
                    <a:p>
                      <a:pPr marL="2266200" indent="-2117880" defTabSz="914400">
                        <a:lnSpc>
                          <a:spcPct val="100000"/>
                        </a:lnSpc>
                        <a:spcBef>
                          <a:spcPts val="326"/>
                        </a:spcBef>
                        <a:tabLst>
                          <a:tab pos="0" algn="l"/>
                        </a:tabLst>
                      </a:pPr>
                      <a:r>
                        <a:rPr lang="en-GB" sz="1600" b="1" strike="noStrike" spc="-1" dirty="0">
                          <a:solidFill>
                            <a:schemeClr val="dk1"/>
                          </a:solidFill>
                          <a:latin typeface="Arial"/>
                        </a:rPr>
                        <a:t>Stime</a:t>
                      </a:r>
                      <a:r>
                        <a:rPr lang="en-GB" sz="1600" b="1" strike="noStrike" spc="-26" dirty="0">
                          <a:solidFill>
                            <a:schemeClr val="dk1"/>
                          </a:solidFill>
                          <a:latin typeface="Arial"/>
                        </a:rPr>
                        <a:t> </a:t>
                      </a:r>
                      <a:r>
                        <a:rPr lang="en-GB" sz="1600" b="1" strike="noStrike" spc="-1" dirty="0">
                          <a:solidFill>
                            <a:schemeClr val="dk1"/>
                          </a:solidFill>
                          <a:latin typeface="Arial"/>
                        </a:rPr>
                        <a:t>e</a:t>
                      </a:r>
                      <a:r>
                        <a:rPr lang="en-GB" sz="1600" b="1" strike="noStrike" spc="-32" dirty="0">
                          <a:solidFill>
                            <a:schemeClr val="dk1"/>
                          </a:solidFill>
                          <a:latin typeface="Arial"/>
                        </a:rPr>
                        <a:t> </a:t>
                      </a:r>
                      <a:r>
                        <a:rPr lang="en-GB" sz="1600" b="1" strike="noStrike" spc="-1" dirty="0" err="1">
                          <a:solidFill>
                            <a:schemeClr val="dk1"/>
                          </a:solidFill>
                          <a:latin typeface="Arial"/>
                        </a:rPr>
                        <a:t>valutazioni</a:t>
                      </a:r>
                      <a:r>
                        <a:rPr lang="en-GB" sz="1600" b="1" strike="noStrike" spc="-46" dirty="0">
                          <a:solidFill>
                            <a:schemeClr val="dk1"/>
                          </a:solidFill>
                          <a:latin typeface="Arial"/>
                        </a:rPr>
                        <a:t> </a:t>
                      </a:r>
                      <a:r>
                        <a:rPr lang="en-GB" sz="1600" b="1" strike="noStrike" spc="-1" dirty="0">
                          <a:solidFill>
                            <a:schemeClr val="dk1"/>
                          </a:solidFill>
                          <a:latin typeface="Arial"/>
                        </a:rPr>
                        <a:t>metacognitive:</a:t>
                      </a:r>
                      <a:r>
                        <a:rPr lang="en-GB" sz="1600" b="1" strike="noStrike" spc="-46" dirty="0">
                          <a:solidFill>
                            <a:schemeClr val="dk1"/>
                          </a:solidFill>
                          <a:latin typeface="Arial"/>
                        </a:rPr>
                        <a:t> </a:t>
                      </a:r>
                      <a:r>
                        <a:rPr lang="en-GB" sz="1600" b="1" strike="noStrike" spc="-1" dirty="0" err="1">
                          <a:solidFill>
                            <a:schemeClr val="dk1"/>
                          </a:solidFill>
                          <a:latin typeface="Arial"/>
                        </a:rPr>
                        <a:t>strumenti</a:t>
                      </a:r>
                      <a:r>
                        <a:rPr lang="en-GB" sz="1600" b="1" strike="noStrike" spc="-41" dirty="0">
                          <a:solidFill>
                            <a:schemeClr val="dk1"/>
                          </a:solidFill>
                          <a:latin typeface="Arial"/>
                        </a:rPr>
                        <a:t> </a:t>
                      </a:r>
                      <a:r>
                        <a:rPr lang="en-GB" sz="1600" b="1" strike="noStrike" spc="-1" dirty="0">
                          <a:solidFill>
                            <a:schemeClr val="dk1"/>
                          </a:solidFill>
                          <a:latin typeface="Arial"/>
                        </a:rPr>
                        <a:t>di</a:t>
                      </a:r>
                      <a:r>
                        <a:rPr lang="en-GB" sz="1600" b="1" strike="noStrike" spc="-35" dirty="0">
                          <a:solidFill>
                            <a:schemeClr val="dk1"/>
                          </a:solidFill>
                          <a:latin typeface="Arial"/>
                        </a:rPr>
                        <a:t> </a:t>
                      </a:r>
                      <a:r>
                        <a:rPr lang="en-GB" sz="1600" b="1" strike="noStrike" spc="-12" dirty="0" err="1">
                          <a:solidFill>
                            <a:schemeClr val="dk1"/>
                          </a:solidFill>
                          <a:latin typeface="Arial"/>
                        </a:rPr>
                        <a:t>intervento</a:t>
                      </a:r>
                      <a:r>
                        <a:rPr lang="en-GB" sz="1600" b="1" strike="noStrike" spc="-12" dirty="0">
                          <a:solidFill>
                            <a:schemeClr val="dk1"/>
                          </a:solidFill>
                          <a:latin typeface="Arial"/>
                        </a:rPr>
                        <a:t> </a:t>
                      </a:r>
                      <a:r>
                        <a:rPr lang="en-GB" sz="1600" b="1" strike="noStrike" spc="-1" dirty="0">
                          <a:solidFill>
                            <a:schemeClr val="dk1"/>
                          </a:solidFill>
                          <a:latin typeface="Arial"/>
                        </a:rPr>
                        <a:t>(1</a:t>
                      </a:r>
                      <a:r>
                        <a:rPr lang="en-GB" sz="1600" b="1" strike="noStrike" spc="-15"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CACC5B"/>
                    </a:solidFill>
                  </a:tcPr>
                </a:tc>
                <a:tc>
                  <a:txBody>
                    <a:bodyPr/>
                    <a:lstStyle/>
                    <a:p>
                      <a:pPr marL="2422440" indent="-1433160" defTabSz="914400">
                        <a:lnSpc>
                          <a:spcPct val="100000"/>
                        </a:lnSpc>
                        <a:spcBef>
                          <a:spcPts val="326"/>
                        </a:spcBef>
                        <a:tabLst>
                          <a:tab pos="0" algn="l"/>
                        </a:tabLst>
                      </a:pPr>
                      <a:r>
                        <a:rPr lang="en-GB" sz="1600" b="1" strike="noStrike" spc="-1" dirty="0" err="1">
                          <a:solidFill>
                            <a:schemeClr val="dk1"/>
                          </a:solidFill>
                          <a:latin typeface="Arial"/>
                        </a:rPr>
                        <a:t>Strumenti</a:t>
                      </a:r>
                      <a:r>
                        <a:rPr lang="en-GB" sz="1600" b="1" strike="noStrike" spc="-41" dirty="0">
                          <a:solidFill>
                            <a:schemeClr val="dk1"/>
                          </a:solidFill>
                          <a:latin typeface="Arial"/>
                        </a:rPr>
                        <a:t> </a:t>
                      </a:r>
                      <a:r>
                        <a:rPr lang="en-GB" sz="1600" b="1" strike="noStrike" spc="-1" dirty="0">
                          <a:solidFill>
                            <a:schemeClr val="dk1"/>
                          </a:solidFill>
                          <a:latin typeface="Arial"/>
                        </a:rPr>
                        <a:t>di</a:t>
                      </a:r>
                      <a:r>
                        <a:rPr lang="en-GB" sz="1600" b="1" strike="noStrike" spc="-35" dirty="0">
                          <a:solidFill>
                            <a:schemeClr val="dk1"/>
                          </a:solidFill>
                          <a:latin typeface="Arial"/>
                        </a:rPr>
                        <a:t> </a:t>
                      </a:r>
                      <a:r>
                        <a:rPr lang="en-GB" sz="1600" b="1" strike="noStrike" spc="-1" dirty="0" err="1">
                          <a:solidFill>
                            <a:schemeClr val="dk1"/>
                          </a:solidFill>
                          <a:latin typeface="Arial"/>
                        </a:rPr>
                        <a:t>valutazione</a:t>
                      </a:r>
                      <a:r>
                        <a:rPr lang="en-GB" sz="1600" b="1" strike="noStrike" spc="-52" dirty="0">
                          <a:solidFill>
                            <a:schemeClr val="dk1"/>
                          </a:solidFill>
                          <a:latin typeface="Arial"/>
                        </a:rPr>
                        <a:t> </a:t>
                      </a:r>
                      <a:r>
                        <a:rPr lang="en-GB" sz="1600" b="1" strike="noStrike" spc="-1" dirty="0" err="1">
                          <a:solidFill>
                            <a:schemeClr val="dk1"/>
                          </a:solidFill>
                          <a:latin typeface="Arial"/>
                        </a:rPr>
                        <a:t>della</a:t>
                      </a:r>
                      <a:r>
                        <a:rPr lang="en-GB" sz="1600" b="1" strike="noStrike" spc="-41" dirty="0">
                          <a:solidFill>
                            <a:schemeClr val="dk1"/>
                          </a:solidFill>
                          <a:latin typeface="Arial"/>
                        </a:rPr>
                        <a:t> </a:t>
                      </a:r>
                      <a:r>
                        <a:rPr lang="en-GB" sz="1600" b="1" strike="noStrike" spc="-12" dirty="0" err="1">
                          <a:solidFill>
                            <a:schemeClr val="dk1"/>
                          </a:solidFill>
                          <a:latin typeface="Arial"/>
                        </a:rPr>
                        <a:t>personalità</a:t>
                      </a:r>
                      <a:r>
                        <a:rPr lang="en-GB" sz="1600" b="1" strike="noStrike" spc="-12" dirty="0">
                          <a:solidFill>
                            <a:schemeClr val="dk1"/>
                          </a:solidFill>
                          <a:latin typeface="Arial"/>
                        </a:rPr>
                        <a:t> </a:t>
                      </a:r>
                      <a:r>
                        <a:rPr lang="en-GB" sz="1600" b="1" strike="noStrike" spc="-1" dirty="0">
                          <a:solidFill>
                            <a:schemeClr val="dk1"/>
                          </a:solidFill>
                          <a:latin typeface="Arial"/>
                        </a:rPr>
                        <a:t>(1</a:t>
                      </a:r>
                      <a:r>
                        <a:rPr lang="en-GB" sz="1600" b="1" strike="noStrike" spc="-15"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BBB55"/>
                    </a:solidFill>
                  </a:tcPr>
                </a:tc>
                <a:extLst>
                  <a:ext uri="{0D108BD9-81ED-4DB2-BD59-A6C34878D82A}">
                    <a16:rowId xmlns:a16="http://schemas.microsoft.com/office/drawing/2014/main" val="10008"/>
                  </a:ext>
                </a:extLst>
              </a:tr>
              <a:tr h="220781">
                <a:tc gridSpan="2">
                  <a:txBody>
                    <a:bodyPr/>
                    <a:lstStyle/>
                    <a:p>
                      <a:pPr algn="ctr" defTabSz="914400">
                        <a:lnSpc>
                          <a:spcPct val="100000"/>
                        </a:lnSpc>
                        <a:spcBef>
                          <a:spcPts val="660"/>
                        </a:spcBef>
                      </a:pPr>
                      <a:r>
                        <a:rPr lang="en-GB" sz="1600" b="1" strike="noStrike" spc="-1" dirty="0">
                          <a:solidFill>
                            <a:schemeClr val="dk1"/>
                          </a:solidFill>
                          <a:latin typeface="Arial"/>
                        </a:rPr>
                        <a:t>ATTIVITA’</a:t>
                      </a:r>
                      <a:r>
                        <a:rPr lang="en-GB" sz="1600" b="1" strike="noStrike" spc="-46" dirty="0">
                          <a:solidFill>
                            <a:schemeClr val="dk1"/>
                          </a:solidFill>
                          <a:latin typeface="Arial"/>
                        </a:rPr>
                        <a:t> </a:t>
                      </a:r>
                      <a:r>
                        <a:rPr lang="en-GB" sz="1600" b="1" strike="noStrike" spc="-1" dirty="0">
                          <a:solidFill>
                            <a:schemeClr val="dk1"/>
                          </a:solidFill>
                          <a:latin typeface="Arial"/>
                        </a:rPr>
                        <a:t>5</a:t>
                      </a:r>
                      <a:r>
                        <a:rPr lang="en-GB" sz="1600" b="1" strike="noStrike" spc="-46" dirty="0">
                          <a:solidFill>
                            <a:schemeClr val="dk1"/>
                          </a:solidFill>
                          <a:latin typeface="Arial"/>
                        </a:rPr>
                        <a:t> </a:t>
                      </a:r>
                      <a:r>
                        <a:rPr lang="en-GB" sz="1600" b="1" strike="noStrike" spc="-1" dirty="0">
                          <a:solidFill>
                            <a:schemeClr val="dk1"/>
                          </a:solidFill>
                          <a:latin typeface="Arial"/>
                        </a:rPr>
                        <a:t>–</a:t>
                      </a:r>
                      <a:r>
                        <a:rPr lang="en-GB" sz="1600" b="1" strike="noStrike" spc="-46" dirty="0">
                          <a:solidFill>
                            <a:schemeClr val="dk1"/>
                          </a:solidFill>
                          <a:latin typeface="Arial"/>
                        </a:rPr>
                        <a:t> </a:t>
                      </a:r>
                      <a:r>
                        <a:rPr lang="en-GB" sz="1600" b="1" strike="noStrike" spc="-1" dirty="0">
                          <a:solidFill>
                            <a:schemeClr val="dk1"/>
                          </a:solidFill>
                          <a:latin typeface="Arial"/>
                        </a:rPr>
                        <a:t>RICERCA</a:t>
                      </a:r>
                      <a:r>
                        <a:rPr lang="en-GB" sz="1600" b="1" strike="noStrike" spc="-21" dirty="0">
                          <a:solidFill>
                            <a:schemeClr val="dk1"/>
                          </a:solidFill>
                          <a:latin typeface="Arial"/>
                        </a:rPr>
                        <a:t> </a:t>
                      </a:r>
                      <a:r>
                        <a:rPr lang="en-GB" sz="1600" b="1" strike="noStrike" spc="-1" dirty="0">
                          <a:solidFill>
                            <a:schemeClr val="dk1"/>
                          </a:solidFill>
                          <a:latin typeface="Arial"/>
                        </a:rPr>
                        <a:t>&amp;</a:t>
                      </a:r>
                      <a:r>
                        <a:rPr lang="en-GB" sz="1600" b="1" strike="noStrike" spc="-46" dirty="0">
                          <a:solidFill>
                            <a:schemeClr val="dk1"/>
                          </a:solidFill>
                          <a:latin typeface="Arial"/>
                        </a:rPr>
                        <a:t> </a:t>
                      </a:r>
                      <a:r>
                        <a:rPr lang="en-GB" sz="1600" b="1" strike="noStrike" spc="-1" dirty="0">
                          <a:solidFill>
                            <a:schemeClr val="dk1"/>
                          </a:solidFill>
                          <a:latin typeface="Arial"/>
                        </a:rPr>
                        <a:t>PSICOLOGIA</a:t>
                      </a:r>
                      <a:r>
                        <a:rPr lang="en-GB" sz="1600" b="1" strike="noStrike" spc="-26" dirty="0">
                          <a:solidFill>
                            <a:schemeClr val="dk1"/>
                          </a:solidFill>
                          <a:latin typeface="Arial"/>
                        </a:rPr>
                        <a:t> </a:t>
                      </a:r>
                      <a:r>
                        <a:rPr lang="en-GB" sz="1600" b="1" strike="noStrike" spc="-1" dirty="0">
                          <a:solidFill>
                            <a:schemeClr val="dk1"/>
                          </a:solidFill>
                          <a:latin typeface="Arial"/>
                        </a:rPr>
                        <a:t>DEL</a:t>
                      </a:r>
                      <a:r>
                        <a:rPr lang="en-GB" sz="1600" b="1" strike="noStrike" spc="-35" dirty="0">
                          <a:solidFill>
                            <a:schemeClr val="dk1"/>
                          </a:solidFill>
                          <a:latin typeface="Arial"/>
                        </a:rPr>
                        <a:t> </a:t>
                      </a:r>
                      <a:r>
                        <a:rPr lang="en-GB" sz="1600" b="1" strike="noStrike" spc="-1" dirty="0">
                          <a:solidFill>
                            <a:schemeClr val="dk1"/>
                          </a:solidFill>
                          <a:latin typeface="Arial"/>
                        </a:rPr>
                        <a:t>LAVORO</a:t>
                      </a:r>
                      <a:r>
                        <a:rPr lang="en-GB" sz="1600" b="1" strike="noStrike" spc="-35" dirty="0">
                          <a:solidFill>
                            <a:schemeClr val="dk1"/>
                          </a:solidFill>
                          <a:latin typeface="Arial"/>
                        </a:rPr>
                        <a:t> </a:t>
                      </a:r>
                      <a:r>
                        <a:rPr lang="en-GB" sz="1600" b="1" strike="noStrike" spc="-1" dirty="0">
                          <a:solidFill>
                            <a:schemeClr val="dk1"/>
                          </a:solidFill>
                          <a:latin typeface="Arial"/>
                        </a:rPr>
                        <a:t>E</a:t>
                      </a:r>
                      <a:r>
                        <a:rPr lang="en-GB" sz="1600" b="1" strike="noStrike" spc="-41" dirty="0">
                          <a:solidFill>
                            <a:schemeClr val="dk1"/>
                          </a:solidFill>
                          <a:latin typeface="Arial"/>
                        </a:rPr>
                        <a:t> </a:t>
                      </a:r>
                      <a:r>
                        <a:rPr lang="en-GB" sz="1600" b="1" strike="noStrike" spc="-1" dirty="0">
                          <a:solidFill>
                            <a:schemeClr val="dk1"/>
                          </a:solidFill>
                          <a:latin typeface="Arial"/>
                        </a:rPr>
                        <a:t>DELLE</a:t>
                      </a:r>
                      <a:r>
                        <a:rPr lang="en-GB" sz="1600" b="1" strike="noStrike" spc="-35" dirty="0">
                          <a:solidFill>
                            <a:schemeClr val="dk1"/>
                          </a:solidFill>
                          <a:latin typeface="Arial"/>
                        </a:rPr>
                        <a:t> </a:t>
                      </a:r>
                      <a:r>
                        <a:rPr lang="en-GB" sz="1600" b="1" strike="noStrike" spc="-12" dirty="0">
                          <a:solidFill>
                            <a:schemeClr val="dk1"/>
                          </a:solidFill>
                          <a:latin typeface="Arial"/>
                        </a:rPr>
                        <a:t>ORGANIZZAZIONI</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9"/>
                  </a:ext>
                </a:extLst>
              </a:tr>
              <a:tr h="998726">
                <a:tc>
                  <a:txBody>
                    <a:bodyPr/>
                    <a:lstStyle/>
                    <a:p>
                      <a:pPr marL="124560" algn="ctr" defTabSz="914400">
                        <a:lnSpc>
                          <a:spcPct val="100000"/>
                        </a:lnSpc>
                        <a:spcBef>
                          <a:spcPts val="326"/>
                        </a:spcBef>
                      </a:pPr>
                      <a:r>
                        <a:rPr lang="en-GB" sz="1600" b="1" strike="noStrike" spc="-1" dirty="0" err="1">
                          <a:solidFill>
                            <a:schemeClr val="dk1"/>
                          </a:solidFill>
                          <a:latin typeface="Arial"/>
                        </a:rPr>
                        <a:t>Applicazioni</a:t>
                      </a:r>
                      <a:r>
                        <a:rPr lang="en-GB" sz="1600" b="1" strike="noStrike" spc="-46" dirty="0">
                          <a:solidFill>
                            <a:schemeClr val="dk1"/>
                          </a:solidFill>
                          <a:latin typeface="Arial"/>
                        </a:rPr>
                        <a:t> </a:t>
                      </a:r>
                      <a:r>
                        <a:rPr lang="en-GB" sz="1600" b="1" strike="noStrike" spc="-1" dirty="0">
                          <a:solidFill>
                            <a:schemeClr val="dk1"/>
                          </a:solidFill>
                          <a:latin typeface="Arial"/>
                        </a:rPr>
                        <a:t>di</a:t>
                      </a:r>
                      <a:r>
                        <a:rPr lang="en-GB" sz="1600" b="1" strike="noStrike" spc="-21" dirty="0">
                          <a:solidFill>
                            <a:schemeClr val="dk1"/>
                          </a:solidFill>
                          <a:latin typeface="Arial"/>
                        </a:rPr>
                        <a:t> </a:t>
                      </a:r>
                      <a:r>
                        <a:rPr lang="en-GB" sz="1600" b="1" strike="noStrike" spc="-1" dirty="0" err="1">
                          <a:solidFill>
                            <a:schemeClr val="dk1"/>
                          </a:solidFill>
                          <a:latin typeface="Arial"/>
                        </a:rPr>
                        <a:t>strumenti</a:t>
                      </a:r>
                      <a:r>
                        <a:rPr lang="en-GB" sz="1600" b="1" strike="noStrike" spc="-26" dirty="0">
                          <a:solidFill>
                            <a:schemeClr val="dk1"/>
                          </a:solidFill>
                          <a:latin typeface="Arial"/>
                        </a:rPr>
                        <a:t> </a:t>
                      </a:r>
                      <a:r>
                        <a:rPr lang="en-GB" sz="1600" b="1" strike="noStrike" spc="-1" dirty="0">
                          <a:solidFill>
                            <a:schemeClr val="dk1"/>
                          </a:solidFill>
                          <a:latin typeface="Arial"/>
                        </a:rPr>
                        <a:t>per</a:t>
                      </a:r>
                      <a:r>
                        <a:rPr lang="en-GB" sz="1600" b="1" strike="noStrike" spc="-15" dirty="0">
                          <a:solidFill>
                            <a:schemeClr val="dk1"/>
                          </a:solidFill>
                          <a:latin typeface="Arial"/>
                        </a:rPr>
                        <a:t> </a:t>
                      </a:r>
                      <a:r>
                        <a:rPr lang="en-GB" sz="1600" b="1" strike="noStrike" spc="-1" dirty="0">
                          <a:solidFill>
                            <a:schemeClr val="dk1"/>
                          </a:solidFill>
                          <a:latin typeface="Arial"/>
                        </a:rPr>
                        <a:t>la</a:t>
                      </a:r>
                      <a:r>
                        <a:rPr lang="en-GB" sz="1600" b="1" strike="noStrike" spc="-15" dirty="0">
                          <a:solidFill>
                            <a:schemeClr val="dk1"/>
                          </a:solidFill>
                          <a:latin typeface="Arial"/>
                        </a:rPr>
                        <a:t> </a:t>
                      </a:r>
                      <a:r>
                        <a:rPr lang="en-GB" sz="1600" b="1" strike="noStrike" spc="-1" dirty="0" err="1">
                          <a:solidFill>
                            <a:schemeClr val="dk1"/>
                          </a:solidFill>
                          <a:latin typeface="Arial"/>
                        </a:rPr>
                        <a:t>progettazione</a:t>
                      </a:r>
                      <a:r>
                        <a:rPr lang="en-GB" sz="1600" b="1" strike="noStrike" spc="-35" dirty="0">
                          <a:solidFill>
                            <a:schemeClr val="dk1"/>
                          </a:solidFill>
                          <a:latin typeface="Arial"/>
                        </a:rPr>
                        <a:t> </a:t>
                      </a:r>
                      <a:r>
                        <a:rPr lang="en-GB" sz="1600" b="1" strike="noStrike" spc="-1" dirty="0">
                          <a:solidFill>
                            <a:schemeClr val="dk1"/>
                          </a:solidFill>
                          <a:latin typeface="Arial"/>
                        </a:rPr>
                        <a:t>e</a:t>
                      </a:r>
                      <a:r>
                        <a:rPr lang="en-GB" sz="1600" b="1" strike="noStrike" spc="-15" dirty="0">
                          <a:solidFill>
                            <a:schemeClr val="dk1"/>
                          </a:solidFill>
                          <a:latin typeface="Arial"/>
                        </a:rPr>
                        <a:t> </a:t>
                      </a:r>
                      <a:r>
                        <a:rPr lang="en-GB" sz="1600" b="1" strike="noStrike" spc="-1" dirty="0">
                          <a:solidFill>
                            <a:schemeClr val="dk1"/>
                          </a:solidFill>
                          <a:latin typeface="Arial"/>
                        </a:rPr>
                        <a:t>la</a:t>
                      </a:r>
                      <a:r>
                        <a:rPr lang="en-GB" sz="1600" b="1" strike="noStrike" spc="-15" dirty="0">
                          <a:solidFill>
                            <a:schemeClr val="dk1"/>
                          </a:solidFill>
                          <a:latin typeface="Arial"/>
                        </a:rPr>
                        <a:t> </a:t>
                      </a:r>
                      <a:r>
                        <a:rPr lang="en-GB" sz="1600" b="1" strike="noStrike" spc="-12" dirty="0" err="1">
                          <a:solidFill>
                            <a:schemeClr val="dk1"/>
                          </a:solidFill>
                          <a:latin typeface="Arial"/>
                        </a:rPr>
                        <a:t>raccolta</a:t>
                      </a:r>
                      <a:r>
                        <a:rPr lang="en-GB" sz="1600" b="1" strike="noStrike" spc="-12" dirty="0">
                          <a:solidFill>
                            <a:schemeClr val="dk1"/>
                          </a:solidFill>
                          <a:latin typeface="Arial"/>
                        </a:rPr>
                        <a:t> </a:t>
                      </a:r>
                      <a:r>
                        <a:rPr lang="en-GB" sz="1600" b="1" strike="noStrike" spc="-1" dirty="0">
                          <a:solidFill>
                            <a:schemeClr val="dk1"/>
                          </a:solidFill>
                          <a:latin typeface="Arial"/>
                        </a:rPr>
                        <a:t>di</a:t>
                      </a:r>
                      <a:r>
                        <a:rPr lang="en-GB" sz="1600" b="1" strike="noStrike" spc="-26" dirty="0">
                          <a:solidFill>
                            <a:schemeClr val="dk1"/>
                          </a:solidFill>
                          <a:latin typeface="Arial"/>
                        </a:rPr>
                        <a:t> </a:t>
                      </a:r>
                      <a:r>
                        <a:rPr lang="en-GB" sz="1600" b="1" strike="noStrike" spc="-1" dirty="0" err="1">
                          <a:solidFill>
                            <a:schemeClr val="dk1"/>
                          </a:solidFill>
                          <a:latin typeface="Arial"/>
                        </a:rPr>
                        <a:t>dati</a:t>
                      </a:r>
                      <a:r>
                        <a:rPr lang="en-GB" sz="1600" b="1" strike="noStrike" spc="-26" dirty="0">
                          <a:solidFill>
                            <a:schemeClr val="dk1"/>
                          </a:solidFill>
                          <a:latin typeface="Arial"/>
                        </a:rPr>
                        <a:t> </a:t>
                      </a:r>
                      <a:r>
                        <a:rPr lang="en-GB" sz="1600" b="1" strike="noStrike" spc="-1" dirty="0" err="1">
                          <a:solidFill>
                            <a:schemeClr val="dk1"/>
                          </a:solidFill>
                          <a:latin typeface="Arial"/>
                        </a:rPr>
                        <a:t>qualitativi</a:t>
                      </a:r>
                      <a:r>
                        <a:rPr lang="en-GB" sz="1600" b="1" strike="noStrike" spc="-35" dirty="0">
                          <a:solidFill>
                            <a:schemeClr val="dk1"/>
                          </a:solidFill>
                          <a:latin typeface="Arial"/>
                        </a:rPr>
                        <a:t> </a:t>
                      </a:r>
                      <a:r>
                        <a:rPr lang="en-GB" sz="1600" b="1" strike="noStrike" spc="-1" dirty="0">
                          <a:solidFill>
                            <a:schemeClr val="dk1"/>
                          </a:solidFill>
                          <a:latin typeface="Arial"/>
                        </a:rPr>
                        <a:t>e</a:t>
                      </a:r>
                      <a:r>
                        <a:rPr lang="en-GB" sz="1600" b="1" strike="noStrike" spc="-15" dirty="0">
                          <a:solidFill>
                            <a:schemeClr val="dk1"/>
                          </a:solidFill>
                          <a:latin typeface="Arial"/>
                        </a:rPr>
                        <a:t> </a:t>
                      </a:r>
                      <a:r>
                        <a:rPr lang="en-GB" sz="1600" b="1" strike="noStrike" spc="-1" dirty="0" err="1">
                          <a:solidFill>
                            <a:schemeClr val="dk1"/>
                          </a:solidFill>
                          <a:latin typeface="Arial"/>
                        </a:rPr>
                        <a:t>quantitativi</a:t>
                      </a:r>
                      <a:r>
                        <a:rPr lang="en-GB" sz="1600" b="1" strike="noStrike" spc="-35" dirty="0">
                          <a:solidFill>
                            <a:schemeClr val="dk1"/>
                          </a:solidFill>
                          <a:latin typeface="Arial"/>
                        </a:rPr>
                        <a:t> </a:t>
                      </a:r>
                      <a:r>
                        <a:rPr lang="en-GB" sz="1600" b="1" strike="noStrike" spc="-1" dirty="0">
                          <a:solidFill>
                            <a:schemeClr val="dk1"/>
                          </a:solidFill>
                          <a:latin typeface="Arial"/>
                        </a:rPr>
                        <a:t>per</a:t>
                      </a:r>
                      <a:r>
                        <a:rPr lang="en-GB" sz="1600" b="1" strike="noStrike" spc="-15" dirty="0">
                          <a:solidFill>
                            <a:schemeClr val="dk1"/>
                          </a:solidFill>
                          <a:latin typeface="Arial"/>
                        </a:rPr>
                        <a:t> </a:t>
                      </a:r>
                      <a:r>
                        <a:rPr lang="en-GB" sz="1600" b="1" strike="noStrike" spc="-1" dirty="0">
                          <a:solidFill>
                            <a:schemeClr val="dk1"/>
                          </a:solidFill>
                          <a:latin typeface="Arial"/>
                        </a:rPr>
                        <a:t>la</a:t>
                      </a:r>
                      <a:r>
                        <a:rPr lang="en-GB" sz="1600" b="1" strike="noStrike" spc="-21" dirty="0">
                          <a:solidFill>
                            <a:schemeClr val="dk1"/>
                          </a:solidFill>
                          <a:latin typeface="Arial"/>
                        </a:rPr>
                        <a:t> </a:t>
                      </a:r>
                      <a:r>
                        <a:rPr lang="en-GB" sz="1600" b="1" strike="noStrike" spc="-1" dirty="0" err="1">
                          <a:solidFill>
                            <a:schemeClr val="dk1"/>
                          </a:solidFill>
                          <a:latin typeface="Arial"/>
                        </a:rPr>
                        <a:t>ricerca</a:t>
                      </a:r>
                      <a:r>
                        <a:rPr lang="en-GB" sz="1600" b="1" strike="noStrike" spc="-26" dirty="0">
                          <a:solidFill>
                            <a:schemeClr val="dk1"/>
                          </a:solidFill>
                          <a:latin typeface="Arial"/>
                        </a:rPr>
                        <a:t> </a:t>
                      </a:r>
                      <a:r>
                        <a:rPr lang="en-GB" sz="1600" b="1" strike="noStrike" spc="-1" dirty="0">
                          <a:solidFill>
                            <a:schemeClr val="dk1"/>
                          </a:solidFill>
                          <a:latin typeface="Arial"/>
                        </a:rPr>
                        <a:t>e</a:t>
                      </a:r>
                      <a:r>
                        <a:rPr lang="en-GB" sz="1600" b="1" strike="noStrike" spc="-21" dirty="0">
                          <a:solidFill>
                            <a:schemeClr val="dk1"/>
                          </a:solidFill>
                          <a:latin typeface="Arial"/>
                        </a:rPr>
                        <a:t> </a:t>
                      </a:r>
                      <a:r>
                        <a:rPr lang="en-GB" sz="1600" b="1" strike="noStrike" spc="-12" dirty="0" err="1">
                          <a:solidFill>
                            <a:schemeClr val="dk1"/>
                          </a:solidFill>
                          <a:latin typeface="Arial"/>
                        </a:rPr>
                        <a:t>l’intervento</a:t>
                      </a:r>
                      <a:r>
                        <a:rPr lang="en-GB" sz="1600" b="1" strike="noStrike" spc="-12" dirty="0">
                          <a:solidFill>
                            <a:schemeClr val="dk1"/>
                          </a:solidFill>
                          <a:latin typeface="Arial"/>
                        </a:rPr>
                        <a:t> </a:t>
                      </a:r>
                      <a:r>
                        <a:rPr lang="en-GB" sz="1600" b="1" strike="noStrike" spc="-1" dirty="0">
                          <a:solidFill>
                            <a:schemeClr val="dk1"/>
                          </a:solidFill>
                          <a:latin typeface="Arial"/>
                        </a:rPr>
                        <a:t>in </a:t>
                      </a:r>
                      <a:r>
                        <a:rPr lang="en-GB" sz="1600" b="1" strike="noStrike" spc="-1" dirty="0" err="1">
                          <a:solidFill>
                            <a:schemeClr val="dk1"/>
                          </a:solidFill>
                          <a:latin typeface="Arial"/>
                        </a:rPr>
                        <a:t>ambito</a:t>
                      </a:r>
                      <a:r>
                        <a:rPr lang="en-GB" sz="1600" b="1" strike="noStrike" spc="-1" dirty="0">
                          <a:solidFill>
                            <a:schemeClr val="dk1"/>
                          </a:solidFill>
                          <a:latin typeface="Arial"/>
                        </a:rPr>
                        <a:t> </a:t>
                      </a:r>
                      <a:r>
                        <a:rPr lang="en-GB" sz="1600" b="1" strike="noStrike" spc="-12" dirty="0" err="1">
                          <a:solidFill>
                            <a:schemeClr val="dk1"/>
                          </a:solidFill>
                          <a:latin typeface="Arial"/>
                        </a:rPr>
                        <a:t>psicologico-</a:t>
                      </a:r>
                      <a:r>
                        <a:rPr lang="en-GB" sz="1600" b="1" strike="noStrike" spc="-1" dirty="0" err="1">
                          <a:solidFill>
                            <a:schemeClr val="dk1"/>
                          </a:solidFill>
                          <a:latin typeface="Arial"/>
                        </a:rPr>
                        <a:t>sociale</a:t>
                      </a:r>
                      <a:r>
                        <a:rPr lang="en-GB" sz="1600" b="1" strike="noStrike" spc="-12" dirty="0">
                          <a:solidFill>
                            <a:schemeClr val="dk1"/>
                          </a:solidFill>
                          <a:latin typeface="Arial"/>
                        </a:rPr>
                        <a:t> </a:t>
                      </a:r>
                      <a:r>
                        <a:rPr lang="en-GB" sz="1600" b="1" strike="noStrike" spc="-1" dirty="0">
                          <a:solidFill>
                            <a:schemeClr val="dk1"/>
                          </a:solidFill>
                          <a:latin typeface="Arial"/>
                        </a:rPr>
                        <a:t>e </a:t>
                      </a:r>
                      <a:r>
                        <a:rPr lang="en-GB" sz="1600" b="1" strike="noStrike" spc="-12" dirty="0" err="1">
                          <a:solidFill>
                            <a:schemeClr val="dk1"/>
                          </a:solidFill>
                          <a:latin typeface="Arial"/>
                        </a:rPr>
                        <a:t>organizzativo</a:t>
                      </a:r>
                      <a:endParaRPr lang="en-GB" sz="1600" b="0" strike="noStrike" spc="-1" dirty="0">
                        <a:solidFill>
                          <a:srgbClr val="000000"/>
                        </a:solidFill>
                        <a:latin typeface="Arial"/>
                      </a:endParaRPr>
                    </a:p>
                    <a:p>
                      <a:pPr marL="48960" algn="ctr" defTabSz="914400">
                        <a:lnSpc>
                          <a:spcPct val="100000"/>
                        </a:lnSpc>
                      </a:pPr>
                      <a:r>
                        <a:rPr lang="en-GB" sz="1600" b="1" strike="noStrike" spc="-1" dirty="0">
                          <a:solidFill>
                            <a:schemeClr val="dk1"/>
                          </a:solidFill>
                          <a:latin typeface="Arial"/>
                        </a:rPr>
                        <a:t>(1</a:t>
                      </a:r>
                      <a:r>
                        <a:rPr lang="en-GB" sz="1600" b="1" strike="noStrike" spc="-21" dirty="0">
                          <a:solidFill>
                            <a:schemeClr val="dk1"/>
                          </a:solidFill>
                          <a:latin typeface="Arial"/>
                        </a:rPr>
                        <a:t> 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DD160"/>
                    </a:solidFill>
                  </a:tcPr>
                </a:tc>
                <a:tc>
                  <a:txBody>
                    <a:bodyPr/>
                    <a:lstStyle/>
                    <a:p>
                      <a:pPr marL="340920" algn="ctr" defTabSz="914400">
                        <a:lnSpc>
                          <a:spcPct val="100000"/>
                        </a:lnSpc>
                        <a:spcBef>
                          <a:spcPts val="326"/>
                        </a:spcBef>
                      </a:pPr>
                      <a:r>
                        <a:rPr lang="en-GB" sz="1600" b="1" strike="noStrike" spc="-1" dirty="0" err="1">
                          <a:solidFill>
                            <a:schemeClr val="dk1"/>
                          </a:solidFill>
                          <a:latin typeface="Arial"/>
                        </a:rPr>
                        <a:t>Applicazioni</a:t>
                      </a:r>
                      <a:r>
                        <a:rPr lang="en-GB" sz="1600" b="1" strike="noStrike" spc="-46" dirty="0">
                          <a:solidFill>
                            <a:schemeClr val="dk1"/>
                          </a:solidFill>
                          <a:latin typeface="Arial"/>
                        </a:rPr>
                        <a:t> </a:t>
                      </a:r>
                      <a:r>
                        <a:rPr lang="en-GB" sz="1600" b="1" strike="noStrike" spc="-1" dirty="0">
                          <a:solidFill>
                            <a:schemeClr val="dk1"/>
                          </a:solidFill>
                          <a:latin typeface="Arial"/>
                        </a:rPr>
                        <a:t>di</a:t>
                      </a:r>
                      <a:r>
                        <a:rPr lang="en-GB" sz="1600" b="1" strike="noStrike" spc="-21" dirty="0">
                          <a:solidFill>
                            <a:schemeClr val="dk1"/>
                          </a:solidFill>
                          <a:latin typeface="Arial"/>
                        </a:rPr>
                        <a:t> </a:t>
                      </a:r>
                      <a:r>
                        <a:rPr lang="en-GB" sz="1600" b="1" strike="noStrike" spc="-1" dirty="0" err="1">
                          <a:solidFill>
                            <a:schemeClr val="dk1"/>
                          </a:solidFill>
                          <a:latin typeface="Arial"/>
                        </a:rPr>
                        <a:t>strumenti</a:t>
                      </a:r>
                      <a:r>
                        <a:rPr lang="en-GB" sz="1600" b="1" strike="noStrike" spc="-21" dirty="0">
                          <a:solidFill>
                            <a:schemeClr val="dk1"/>
                          </a:solidFill>
                          <a:latin typeface="Arial"/>
                        </a:rPr>
                        <a:t> </a:t>
                      </a:r>
                      <a:r>
                        <a:rPr lang="en-GB" sz="1600" b="1" strike="noStrike" spc="-1" dirty="0">
                          <a:solidFill>
                            <a:schemeClr val="dk1"/>
                          </a:solidFill>
                          <a:latin typeface="Arial"/>
                        </a:rPr>
                        <a:t>e</a:t>
                      </a:r>
                      <a:r>
                        <a:rPr lang="en-GB" sz="1600" b="1" strike="noStrike" spc="-15" dirty="0">
                          <a:solidFill>
                            <a:schemeClr val="dk1"/>
                          </a:solidFill>
                          <a:latin typeface="Arial"/>
                        </a:rPr>
                        <a:t> </a:t>
                      </a:r>
                      <a:r>
                        <a:rPr lang="en-GB" sz="1600" b="1" strike="noStrike" spc="-1" dirty="0" err="1">
                          <a:solidFill>
                            <a:schemeClr val="dk1"/>
                          </a:solidFill>
                          <a:latin typeface="Arial"/>
                        </a:rPr>
                        <a:t>protocolli</a:t>
                      </a:r>
                      <a:r>
                        <a:rPr lang="en-GB" sz="1600" b="1" strike="noStrike" spc="-35" dirty="0">
                          <a:solidFill>
                            <a:schemeClr val="dk1"/>
                          </a:solidFill>
                          <a:latin typeface="Arial"/>
                        </a:rPr>
                        <a:t> </a:t>
                      </a:r>
                      <a:r>
                        <a:rPr lang="en-GB" sz="1600" b="1" strike="noStrike" spc="-1" dirty="0">
                          <a:solidFill>
                            <a:schemeClr val="dk1"/>
                          </a:solidFill>
                          <a:latin typeface="Arial"/>
                        </a:rPr>
                        <a:t>per</a:t>
                      </a:r>
                      <a:r>
                        <a:rPr lang="en-GB" sz="1600" b="1" strike="noStrike" spc="-12" dirty="0">
                          <a:solidFill>
                            <a:schemeClr val="dk1"/>
                          </a:solidFill>
                          <a:latin typeface="Arial"/>
                        </a:rPr>
                        <a:t> </a:t>
                      </a:r>
                      <a:r>
                        <a:rPr lang="en-GB" sz="1600" b="1" strike="noStrike" spc="-1" dirty="0">
                          <a:solidFill>
                            <a:schemeClr val="dk1"/>
                          </a:solidFill>
                          <a:latin typeface="Arial"/>
                        </a:rPr>
                        <a:t>la</a:t>
                      </a:r>
                      <a:r>
                        <a:rPr lang="en-GB" sz="1600" b="1" strike="noStrike" spc="-21" dirty="0">
                          <a:solidFill>
                            <a:schemeClr val="dk1"/>
                          </a:solidFill>
                          <a:latin typeface="Arial"/>
                        </a:rPr>
                        <a:t> </a:t>
                      </a:r>
                      <a:r>
                        <a:rPr lang="en-GB" sz="1600" b="1" strike="noStrike" spc="-1" dirty="0" err="1">
                          <a:solidFill>
                            <a:schemeClr val="dk1"/>
                          </a:solidFill>
                          <a:latin typeface="Arial"/>
                        </a:rPr>
                        <a:t>valutazione</a:t>
                      </a:r>
                      <a:r>
                        <a:rPr lang="en-GB" sz="1600" b="1" strike="noStrike" spc="-35" dirty="0">
                          <a:solidFill>
                            <a:schemeClr val="dk1"/>
                          </a:solidFill>
                          <a:latin typeface="Arial"/>
                        </a:rPr>
                        <a:t> </a:t>
                      </a:r>
                      <a:r>
                        <a:rPr lang="en-GB" sz="1600" b="1" strike="noStrike" spc="-52" dirty="0">
                          <a:solidFill>
                            <a:schemeClr val="dk1"/>
                          </a:solidFill>
                          <a:latin typeface="Arial"/>
                        </a:rPr>
                        <a:t>e </a:t>
                      </a:r>
                      <a:r>
                        <a:rPr lang="en-GB" sz="1600" b="1" strike="noStrike" spc="-1" dirty="0" err="1">
                          <a:solidFill>
                            <a:schemeClr val="dk1"/>
                          </a:solidFill>
                          <a:latin typeface="Arial"/>
                        </a:rPr>
                        <a:t>l’intervento</a:t>
                      </a:r>
                      <a:r>
                        <a:rPr lang="en-GB" sz="1600" b="1" strike="noStrike" spc="-52" dirty="0">
                          <a:solidFill>
                            <a:schemeClr val="dk1"/>
                          </a:solidFill>
                          <a:latin typeface="Arial"/>
                        </a:rPr>
                        <a:t> </a:t>
                      </a:r>
                      <a:r>
                        <a:rPr lang="en-GB" sz="1600" b="1" strike="noStrike" spc="-1" dirty="0">
                          <a:solidFill>
                            <a:schemeClr val="dk1"/>
                          </a:solidFill>
                          <a:latin typeface="Arial"/>
                        </a:rPr>
                        <a:t>di</a:t>
                      </a:r>
                      <a:r>
                        <a:rPr lang="en-GB" sz="1600" b="1" strike="noStrike" spc="-35" dirty="0">
                          <a:solidFill>
                            <a:schemeClr val="dk1"/>
                          </a:solidFill>
                          <a:latin typeface="Arial"/>
                        </a:rPr>
                        <a:t> </a:t>
                      </a:r>
                      <a:r>
                        <a:rPr lang="en-GB" sz="1600" b="1" strike="noStrike" spc="-1" dirty="0" err="1">
                          <a:solidFill>
                            <a:schemeClr val="dk1"/>
                          </a:solidFill>
                          <a:latin typeface="Arial"/>
                        </a:rPr>
                        <a:t>prevenzione</a:t>
                      </a:r>
                      <a:r>
                        <a:rPr lang="en-GB" sz="1600" b="1" strike="noStrike" spc="-52" dirty="0">
                          <a:solidFill>
                            <a:schemeClr val="dk1"/>
                          </a:solidFill>
                          <a:latin typeface="Arial"/>
                        </a:rPr>
                        <a:t> </a:t>
                      </a:r>
                      <a:r>
                        <a:rPr lang="en-GB" sz="1600" b="1" strike="noStrike" spc="-1" dirty="0" err="1">
                          <a:solidFill>
                            <a:schemeClr val="dk1"/>
                          </a:solidFill>
                          <a:latin typeface="Arial"/>
                        </a:rPr>
                        <a:t>dei</a:t>
                      </a:r>
                      <a:r>
                        <a:rPr lang="en-GB" sz="1600" b="1" strike="noStrike" spc="-32" dirty="0">
                          <a:solidFill>
                            <a:schemeClr val="dk1"/>
                          </a:solidFill>
                          <a:latin typeface="Arial"/>
                        </a:rPr>
                        <a:t> </a:t>
                      </a:r>
                      <a:r>
                        <a:rPr lang="en-GB" sz="1600" b="1" strike="noStrike" spc="-1" dirty="0" err="1">
                          <a:solidFill>
                            <a:schemeClr val="dk1"/>
                          </a:solidFill>
                          <a:latin typeface="Arial"/>
                        </a:rPr>
                        <a:t>rischi</a:t>
                      </a:r>
                      <a:r>
                        <a:rPr lang="en-GB" sz="1600" b="1" strike="noStrike" spc="-35" dirty="0">
                          <a:solidFill>
                            <a:schemeClr val="dk1"/>
                          </a:solidFill>
                          <a:latin typeface="Arial"/>
                        </a:rPr>
                        <a:t> </a:t>
                      </a:r>
                      <a:r>
                        <a:rPr lang="en-GB" sz="1600" b="1" strike="noStrike" spc="-1" dirty="0" err="1">
                          <a:solidFill>
                            <a:schemeClr val="dk1"/>
                          </a:solidFill>
                          <a:latin typeface="Arial"/>
                        </a:rPr>
                        <a:t>psicosociali</a:t>
                      </a:r>
                      <a:r>
                        <a:rPr lang="en-GB" sz="1600" b="1" strike="noStrike" spc="-46" dirty="0">
                          <a:solidFill>
                            <a:schemeClr val="dk1"/>
                          </a:solidFill>
                          <a:latin typeface="Arial"/>
                        </a:rPr>
                        <a:t> </a:t>
                      </a:r>
                      <a:r>
                        <a:rPr lang="en-GB" sz="1600" b="1" strike="noStrike" spc="-12" dirty="0" err="1">
                          <a:solidFill>
                            <a:schemeClr val="dk1"/>
                          </a:solidFill>
                          <a:latin typeface="Arial"/>
                        </a:rPr>
                        <a:t>nelle</a:t>
                      </a:r>
                      <a:r>
                        <a:rPr lang="en-GB" sz="1600" b="1" strike="noStrike" spc="-12" dirty="0">
                          <a:solidFill>
                            <a:schemeClr val="dk1"/>
                          </a:solidFill>
                          <a:latin typeface="Arial"/>
                        </a:rPr>
                        <a:t> </a:t>
                      </a:r>
                      <a:r>
                        <a:rPr lang="en-GB" sz="1600" b="1" strike="noStrike" spc="-1" dirty="0" err="1">
                          <a:solidFill>
                            <a:schemeClr val="dk1"/>
                          </a:solidFill>
                          <a:latin typeface="Arial"/>
                        </a:rPr>
                        <a:t>organizzazioni</a:t>
                      </a:r>
                      <a:r>
                        <a:rPr lang="en-GB" sz="1600" b="1" strike="noStrike" spc="-35" dirty="0">
                          <a:solidFill>
                            <a:schemeClr val="dk1"/>
                          </a:solidFill>
                          <a:latin typeface="Arial"/>
                        </a:rPr>
                        <a:t> </a:t>
                      </a:r>
                      <a:r>
                        <a:rPr lang="en-GB" sz="1600" b="1" strike="noStrike" spc="-12" dirty="0" err="1">
                          <a:solidFill>
                            <a:schemeClr val="dk1"/>
                          </a:solidFill>
                          <a:latin typeface="Arial"/>
                        </a:rPr>
                        <a:t>lavorative</a:t>
                      </a:r>
                      <a:endParaRPr lang="en-GB" sz="1600" b="0" strike="noStrike" spc="-1" dirty="0">
                        <a:solidFill>
                          <a:srgbClr val="000000"/>
                        </a:solidFill>
                        <a:latin typeface="Arial"/>
                      </a:endParaRPr>
                    </a:p>
                    <a:p>
                      <a:pPr marL="340920" algn="ctr" defTabSz="914400">
                        <a:lnSpc>
                          <a:spcPct val="100000"/>
                        </a:lnSpc>
                      </a:pPr>
                      <a:r>
                        <a:rPr lang="en-GB" sz="1600" b="1" strike="noStrike" spc="-1" dirty="0">
                          <a:solidFill>
                            <a:schemeClr val="dk1"/>
                          </a:solidFill>
                          <a:latin typeface="Arial"/>
                        </a:rPr>
                        <a:t>(1</a:t>
                      </a:r>
                      <a:r>
                        <a:rPr lang="en-GB" sz="1600" b="1" strike="noStrike" spc="-26"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9BBA58"/>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721753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D93722-C3C1-46CB-A602-898382929BA7}"/>
              </a:ext>
            </a:extLst>
          </p:cNvPr>
          <p:cNvSpPr>
            <a:spLocks noGrp="1"/>
          </p:cNvSpPr>
          <p:nvPr>
            <p:ph type="title"/>
          </p:nvPr>
        </p:nvSpPr>
        <p:spPr/>
        <p:txBody>
          <a:bodyPr/>
          <a:lstStyle/>
          <a:p>
            <a:r>
              <a:rPr lang="it-IT" dirty="0"/>
              <a:t>L24</a:t>
            </a:r>
          </a:p>
        </p:txBody>
      </p:sp>
      <p:sp>
        <p:nvSpPr>
          <p:cNvPr id="3" name="Segnaposto testo 2">
            <a:extLst>
              <a:ext uri="{FF2B5EF4-FFF2-40B4-BE49-F238E27FC236}">
                <a16:creationId xmlns:a16="http://schemas.microsoft.com/office/drawing/2014/main" id="{4F0B1278-80F9-4AE9-AC90-19C15512A3B7}"/>
              </a:ext>
            </a:extLst>
          </p:cNvPr>
          <p:cNvSpPr>
            <a:spLocks noGrp="1"/>
          </p:cNvSpPr>
          <p:nvPr>
            <p:ph type="body" idx="1"/>
          </p:nvPr>
        </p:nvSpPr>
        <p:spPr/>
        <p:txBody>
          <a:bodyPr/>
          <a:lstStyle/>
          <a:p>
            <a:pPr marL="0" indent="0" algn="ctr">
              <a:buNone/>
            </a:pPr>
            <a:r>
              <a:rPr lang="it-IT" dirty="0"/>
              <a:t>TPV DEL CURRICULUM IN </a:t>
            </a:r>
          </a:p>
          <a:p>
            <a:pPr marL="0" indent="0">
              <a:buNone/>
            </a:pPr>
            <a:r>
              <a:rPr lang="it-IT" b="1" i="0" dirty="0">
                <a:solidFill>
                  <a:srgbClr val="222222"/>
                </a:solidFill>
                <a:effectLst/>
                <a:latin typeface="Arial" panose="020B0604020202020204" pitchFamily="34" charset="0"/>
              </a:rPr>
              <a:t>Psicologia criminologica</a:t>
            </a:r>
            <a:endParaRPr lang="it-IT" b="0" i="0" dirty="0">
              <a:solidFill>
                <a:srgbClr val="222222"/>
              </a:solidFill>
              <a:effectLst/>
              <a:latin typeface="Arial" panose="020B0604020202020204" pitchFamily="34" charset="0"/>
            </a:endParaRPr>
          </a:p>
          <a:p>
            <a:pPr marL="0" indent="0">
              <a:buNone/>
            </a:pPr>
            <a:endParaRPr lang="it-IT" dirty="0"/>
          </a:p>
        </p:txBody>
      </p:sp>
    </p:spTree>
    <p:extLst>
      <p:ext uri="{BB962C8B-B14F-4D97-AF65-F5344CB8AC3E}">
        <p14:creationId xmlns:p14="http://schemas.microsoft.com/office/powerpoint/2010/main" val="2818274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a:extLst>
              <a:ext uri="{FF2B5EF4-FFF2-40B4-BE49-F238E27FC236}">
                <a16:creationId xmlns:a16="http://schemas.microsoft.com/office/drawing/2014/main" id="{7F87F5A8-2012-4CA0-8911-C21E5A19FA6D}"/>
              </a:ext>
            </a:extLst>
          </p:cNvPr>
          <p:cNvGraphicFramePr/>
          <p:nvPr/>
        </p:nvGraphicFramePr>
        <p:xfrm>
          <a:off x="441435" y="298955"/>
          <a:ext cx="10633746" cy="6260090"/>
        </p:xfrm>
        <a:graphic>
          <a:graphicData uri="http://schemas.openxmlformats.org/drawingml/2006/table">
            <a:tbl>
              <a:tblPr/>
              <a:tblGrid>
                <a:gridCol w="5161241">
                  <a:extLst>
                    <a:ext uri="{9D8B030D-6E8A-4147-A177-3AD203B41FA5}">
                      <a16:colId xmlns:a16="http://schemas.microsoft.com/office/drawing/2014/main" val="20000"/>
                    </a:ext>
                  </a:extLst>
                </a:gridCol>
                <a:gridCol w="5472505">
                  <a:extLst>
                    <a:ext uri="{9D8B030D-6E8A-4147-A177-3AD203B41FA5}">
                      <a16:colId xmlns:a16="http://schemas.microsoft.com/office/drawing/2014/main" val="20001"/>
                    </a:ext>
                  </a:extLst>
                </a:gridCol>
              </a:tblGrid>
              <a:tr h="468890">
                <a:tc>
                  <a:txBody>
                    <a:bodyPr/>
                    <a:lstStyle/>
                    <a:p>
                      <a:pPr algn="ctr" defTabSz="914400">
                        <a:lnSpc>
                          <a:spcPct val="100000"/>
                        </a:lnSpc>
                        <a:spcBef>
                          <a:spcPts val="1310"/>
                        </a:spcBef>
                      </a:pPr>
                      <a:r>
                        <a:rPr lang="en-GB" sz="1600" b="1" strike="noStrike" spc="-1" dirty="0">
                          <a:solidFill>
                            <a:schemeClr val="dk1"/>
                          </a:solidFill>
                          <a:latin typeface="Arial"/>
                        </a:rPr>
                        <a:t>2°</a:t>
                      </a:r>
                      <a:r>
                        <a:rPr lang="en-GB" sz="1600" b="1" strike="noStrike" spc="-12" dirty="0">
                          <a:solidFill>
                            <a:schemeClr val="dk1"/>
                          </a:solidFill>
                          <a:latin typeface="Arial"/>
                        </a:rPr>
                        <a:t> </a:t>
                      </a:r>
                      <a:r>
                        <a:rPr lang="en-GB" sz="1600" b="1" strike="noStrike" spc="-21" dirty="0">
                          <a:solidFill>
                            <a:schemeClr val="dk1"/>
                          </a:solidFill>
                          <a:latin typeface="Arial"/>
                        </a:rPr>
                        <a:t>ANNO</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marL="720" algn="ctr" defTabSz="914400">
                        <a:lnSpc>
                          <a:spcPct val="100000"/>
                        </a:lnSpc>
                        <a:spcBef>
                          <a:spcPts val="1310"/>
                        </a:spcBef>
                      </a:pPr>
                      <a:r>
                        <a:rPr lang="en-GB" sz="1600" b="1" strike="noStrike" spc="-1">
                          <a:solidFill>
                            <a:schemeClr val="dk1"/>
                          </a:solidFill>
                          <a:latin typeface="Arial"/>
                        </a:rPr>
                        <a:t>3°</a:t>
                      </a:r>
                      <a:r>
                        <a:rPr lang="en-GB" sz="1600" b="1" strike="noStrike" spc="-12">
                          <a:solidFill>
                            <a:schemeClr val="dk1"/>
                          </a:solidFill>
                          <a:latin typeface="Arial"/>
                        </a:rPr>
                        <a:t> </a:t>
                      </a:r>
                      <a:r>
                        <a:rPr lang="en-GB" sz="1600" b="1" strike="noStrike" spc="-21">
                          <a:solidFill>
                            <a:schemeClr val="dk1"/>
                          </a:solidFill>
                          <a:latin typeface="Arial"/>
                        </a:rPr>
                        <a:t>ANNO</a:t>
                      </a:r>
                      <a:endParaRPr lang="en-GB" sz="16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0"/>
                  </a:ext>
                </a:extLst>
              </a:tr>
              <a:tr h="329104">
                <a:tc gridSpan="2">
                  <a:txBody>
                    <a:bodyPr/>
                    <a:lstStyle/>
                    <a:p>
                      <a:pPr marL="720" algn="ctr" defTabSz="914400">
                        <a:lnSpc>
                          <a:spcPct val="100000"/>
                        </a:lnSpc>
                        <a:spcBef>
                          <a:spcPts val="660"/>
                        </a:spcBef>
                      </a:pPr>
                      <a:r>
                        <a:rPr lang="en-GB" sz="1600" b="1" strike="noStrike" spc="-1" dirty="0">
                          <a:solidFill>
                            <a:schemeClr val="dk1"/>
                          </a:solidFill>
                          <a:latin typeface="Arial"/>
                        </a:rPr>
                        <a:t>ATTIVITA’</a:t>
                      </a:r>
                      <a:r>
                        <a:rPr lang="en-GB" sz="1600" b="1" strike="noStrike" spc="-41" dirty="0">
                          <a:solidFill>
                            <a:schemeClr val="dk1"/>
                          </a:solidFill>
                          <a:latin typeface="Arial"/>
                        </a:rPr>
                        <a:t> </a:t>
                      </a:r>
                      <a:r>
                        <a:rPr lang="en-GB" sz="1600" b="1" strike="noStrike" spc="-1" dirty="0">
                          <a:solidFill>
                            <a:schemeClr val="dk1"/>
                          </a:solidFill>
                          <a:latin typeface="Arial"/>
                        </a:rPr>
                        <a:t>1</a:t>
                      </a:r>
                      <a:r>
                        <a:rPr lang="en-GB" sz="1600" b="1" strike="noStrike" spc="-41" dirty="0">
                          <a:solidFill>
                            <a:schemeClr val="dk1"/>
                          </a:solidFill>
                          <a:latin typeface="Arial"/>
                        </a:rPr>
                        <a:t> </a:t>
                      </a:r>
                      <a:r>
                        <a:rPr lang="en-GB" sz="1600" b="1" strike="noStrike" spc="-1" dirty="0">
                          <a:solidFill>
                            <a:schemeClr val="dk1"/>
                          </a:solidFill>
                          <a:latin typeface="Arial"/>
                        </a:rPr>
                        <a:t>–</a:t>
                      </a:r>
                      <a:r>
                        <a:rPr lang="en-GB" sz="1600" b="1" strike="noStrike" spc="-41" dirty="0">
                          <a:solidFill>
                            <a:schemeClr val="dk1"/>
                          </a:solidFill>
                          <a:latin typeface="Arial"/>
                        </a:rPr>
                        <a:t> </a:t>
                      </a:r>
                      <a:r>
                        <a:rPr lang="en-GB" sz="1600" b="1" strike="noStrike" spc="-1" dirty="0">
                          <a:solidFill>
                            <a:schemeClr val="dk1"/>
                          </a:solidFill>
                          <a:latin typeface="Arial"/>
                        </a:rPr>
                        <a:t>AREA</a:t>
                      </a:r>
                      <a:r>
                        <a:rPr lang="en-GB" sz="1600" b="1" strike="noStrike" spc="-26" dirty="0">
                          <a:solidFill>
                            <a:schemeClr val="dk1"/>
                          </a:solidFill>
                          <a:latin typeface="Arial"/>
                        </a:rPr>
                        <a:t> </a:t>
                      </a:r>
                      <a:r>
                        <a:rPr lang="en-GB" sz="1600" b="1" strike="noStrike" spc="-1" dirty="0">
                          <a:solidFill>
                            <a:schemeClr val="dk1"/>
                          </a:solidFill>
                          <a:latin typeface="Arial"/>
                        </a:rPr>
                        <a:t>PSICOLOGIA</a:t>
                      </a:r>
                      <a:r>
                        <a:rPr lang="en-GB" sz="1600" b="1" strike="noStrike" spc="-21" dirty="0">
                          <a:solidFill>
                            <a:schemeClr val="dk1"/>
                          </a:solidFill>
                          <a:latin typeface="Arial"/>
                        </a:rPr>
                        <a:t> </a:t>
                      </a:r>
                      <a:r>
                        <a:rPr lang="en-GB" sz="1600" b="1" strike="noStrike" spc="-1" dirty="0">
                          <a:solidFill>
                            <a:schemeClr val="dk1"/>
                          </a:solidFill>
                          <a:latin typeface="Arial"/>
                        </a:rPr>
                        <a:t>DELLO</a:t>
                      </a:r>
                      <a:r>
                        <a:rPr lang="en-GB" sz="1600" b="1" strike="noStrike" spc="-41" dirty="0">
                          <a:solidFill>
                            <a:schemeClr val="dk1"/>
                          </a:solidFill>
                          <a:latin typeface="Arial"/>
                        </a:rPr>
                        <a:t> </a:t>
                      </a:r>
                      <a:r>
                        <a:rPr lang="en-GB" sz="1600" b="1" strike="noStrike" spc="-12" dirty="0">
                          <a:solidFill>
                            <a:schemeClr val="dk1"/>
                          </a:solidFill>
                          <a:latin typeface="Arial"/>
                        </a:rPr>
                        <a:t>SVILUPPO</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1"/>
                  </a:ext>
                </a:extLst>
              </a:tr>
              <a:tr h="696202">
                <a:tc>
                  <a:txBody>
                    <a:bodyPr/>
                    <a:lstStyle/>
                    <a:p>
                      <a:pPr marL="389880" algn="ctr" defTabSz="914400">
                        <a:lnSpc>
                          <a:spcPct val="100000"/>
                        </a:lnSpc>
                        <a:spcBef>
                          <a:spcPts val="320"/>
                        </a:spcBef>
                      </a:pPr>
                      <a:r>
                        <a:rPr lang="en-GB" sz="1600" b="1" strike="noStrike" spc="-1" dirty="0" err="1">
                          <a:solidFill>
                            <a:schemeClr val="dk1"/>
                          </a:solidFill>
                          <a:latin typeface="Arial"/>
                        </a:rPr>
                        <a:t>Strumenti</a:t>
                      </a:r>
                      <a:r>
                        <a:rPr lang="en-GB" sz="1600" b="1" strike="noStrike" spc="-41" dirty="0">
                          <a:solidFill>
                            <a:schemeClr val="dk1"/>
                          </a:solidFill>
                          <a:latin typeface="Arial"/>
                        </a:rPr>
                        <a:t> </a:t>
                      </a:r>
                      <a:r>
                        <a:rPr lang="en-GB" sz="1600" b="1" strike="noStrike" spc="-1" dirty="0">
                          <a:solidFill>
                            <a:schemeClr val="dk1"/>
                          </a:solidFill>
                          <a:latin typeface="Arial"/>
                        </a:rPr>
                        <a:t>e</a:t>
                      </a:r>
                      <a:r>
                        <a:rPr lang="en-GB" sz="1600" b="1" strike="noStrike" spc="-32" dirty="0">
                          <a:solidFill>
                            <a:schemeClr val="dk1"/>
                          </a:solidFill>
                          <a:latin typeface="Arial"/>
                        </a:rPr>
                        <a:t> </a:t>
                      </a:r>
                      <a:r>
                        <a:rPr lang="en-GB" sz="1600" b="1" strike="noStrike" spc="-1" dirty="0">
                          <a:solidFill>
                            <a:schemeClr val="dk1"/>
                          </a:solidFill>
                          <a:latin typeface="Arial"/>
                        </a:rPr>
                        <a:t>procedure</a:t>
                      </a:r>
                      <a:r>
                        <a:rPr lang="en-GB" sz="1600" b="1" strike="noStrike" spc="-41" dirty="0">
                          <a:solidFill>
                            <a:schemeClr val="dk1"/>
                          </a:solidFill>
                          <a:latin typeface="Arial"/>
                        </a:rPr>
                        <a:t> </a:t>
                      </a:r>
                      <a:r>
                        <a:rPr lang="en-GB" sz="1600" b="1" strike="noStrike" spc="-1" dirty="0">
                          <a:solidFill>
                            <a:schemeClr val="dk1"/>
                          </a:solidFill>
                          <a:latin typeface="Arial"/>
                        </a:rPr>
                        <a:t>di</a:t>
                      </a:r>
                      <a:r>
                        <a:rPr lang="en-GB" sz="1600" b="1" strike="noStrike" spc="-35" dirty="0">
                          <a:solidFill>
                            <a:schemeClr val="dk1"/>
                          </a:solidFill>
                          <a:latin typeface="Arial"/>
                        </a:rPr>
                        <a:t> </a:t>
                      </a:r>
                      <a:r>
                        <a:rPr lang="en-GB" sz="1600" b="1" strike="noStrike" spc="-1" dirty="0" err="1">
                          <a:solidFill>
                            <a:schemeClr val="dk1"/>
                          </a:solidFill>
                          <a:latin typeface="Arial"/>
                        </a:rPr>
                        <a:t>valutazione</a:t>
                      </a:r>
                      <a:r>
                        <a:rPr lang="en-GB" sz="1600" b="1" strike="noStrike" spc="-52" dirty="0">
                          <a:solidFill>
                            <a:schemeClr val="dk1"/>
                          </a:solidFill>
                          <a:latin typeface="Arial"/>
                        </a:rPr>
                        <a:t> </a:t>
                      </a:r>
                      <a:r>
                        <a:rPr lang="en-GB" sz="1600" b="1" strike="noStrike" spc="-1" dirty="0" err="1">
                          <a:solidFill>
                            <a:schemeClr val="dk1"/>
                          </a:solidFill>
                          <a:latin typeface="Arial"/>
                        </a:rPr>
                        <a:t>della</a:t>
                      </a:r>
                      <a:r>
                        <a:rPr lang="en-GB" sz="1600" b="1" strike="noStrike" spc="-41" dirty="0">
                          <a:solidFill>
                            <a:schemeClr val="dk1"/>
                          </a:solidFill>
                          <a:latin typeface="Arial"/>
                        </a:rPr>
                        <a:t> </a:t>
                      </a:r>
                      <a:r>
                        <a:rPr lang="en-GB" sz="1600" b="1" strike="noStrike" spc="-12" dirty="0" err="1">
                          <a:solidFill>
                            <a:schemeClr val="dk1"/>
                          </a:solidFill>
                          <a:latin typeface="Arial"/>
                        </a:rPr>
                        <a:t>relazione</a:t>
                      </a:r>
                      <a:r>
                        <a:rPr lang="en-GB" sz="1600" b="1" strike="noStrike" spc="-12" dirty="0">
                          <a:solidFill>
                            <a:schemeClr val="dk1"/>
                          </a:solidFill>
                          <a:latin typeface="Arial"/>
                        </a:rPr>
                        <a:t> caregiver-bambino</a:t>
                      </a:r>
                      <a:endParaRPr lang="en-GB" sz="1600" b="0" strike="noStrike" spc="-1" dirty="0">
                        <a:solidFill>
                          <a:srgbClr val="FFFFFF"/>
                        </a:solidFill>
                        <a:latin typeface="Arial"/>
                      </a:endParaRPr>
                    </a:p>
                    <a:p>
                      <a:pPr marL="389880" algn="ctr" defTabSz="914400">
                        <a:lnSpc>
                          <a:spcPct val="100000"/>
                        </a:lnSpc>
                      </a:pPr>
                      <a:r>
                        <a:rPr lang="en-GB" sz="1600" b="1" strike="noStrike" spc="-1" dirty="0">
                          <a:solidFill>
                            <a:schemeClr val="dk1"/>
                          </a:solidFill>
                          <a:latin typeface="Arial"/>
                        </a:rPr>
                        <a:t>(1</a:t>
                      </a:r>
                      <a:r>
                        <a:rPr lang="en-GB" sz="1600" b="1" strike="noStrike" spc="-26"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E95F5C"/>
                    </a:solidFill>
                  </a:tcPr>
                </a:tc>
                <a:tc>
                  <a:txBody>
                    <a:bodyPr/>
                    <a:lstStyle/>
                    <a:p>
                      <a:pPr marL="275760" algn="ctr" defTabSz="914400">
                        <a:lnSpc>
                          <a:spcPct val="100000"/>
                        </a:lnSpc>
                        <a:spcBef>
                          <a:spcPts val="320"/>
                        </a:spcBef>
                      </a:pPr>
                      <a:r>
                        <a:rPr lang="en-GB" sz="1600" b="1" strike="noStrike" spc="-1" dirty="0" err="1">
                          <a:solidFill>
                            <a:schemeClr val="dk1"/>
                          </a:solidFill>
                          <a:latin typeface="Arial"/>
                        </a:rPr>
                        <a:t>Strumenti</a:t>
                      </a:r>
                      <a:r>
                        <a:rPr lang="en-GB" sz="1600" b="1" strike="noStrike" spc="-35" dirty="0">
                          <a:solidFill>
                            <a:schemeClr val="dk1"/>
                          </a:solidFill>
                          <a:latin typeface="Arial"/>
                        </a:rPr>
                        <a:t> </a:t>
                      </a:r>
                      <a:r>
                        <a:rPr lang="en-GB" sz="1600" b="1" strike="noStrike" spc="-1" dirty="0">
                          <a:solidFill>
                            <a:schemeClr val="dk1"/>
                          </a:solidFill>
                          <a:latin typeface="Arial"/>
                        </a:rPr>
                        <a:t>di</a:t>
                      </a:r>
                      <a:r>
                        <a:rPr lang="en-GB" sz="1600" b="1" strike="noStrike" spc="-32" dirty="0">
                          <a:solidFill>
                            <a:schemeClr val="dk1"/>
                          </a:solidFill>
                          <a:latin typeface="Arial"/>
                        </a:rPr>
                        <a:t> </a:t>
                      </a:r>
                      <a:r>
                        <a:rPr lang="en-GB" sz="1600" b="1" strike="noStrike" spc="-1" dirty="0" err="1">
                          <a:solidFill>
                            <a:schemeClr val="dk1"/>
                          </a:solidFill>
                          <a:latin typeface="Arial"/>
                        </a:rPr>
                        <a:t>valutazione</a:t>
                      </a:r>
                      <a:r>
                        <a:rPr lang="en-GB" sz="1600" b="1" strike="noStrike" spc="-46" dirty="0">
                          <a:solidFill>
                            <a:schemeClr val="dk1"/>
                          </a:solidFill>
                          <a:latin typeface="Arial"/>
                        </a:rPr>
                        <a:t> </a:t>
                      </a:r>
                      <a:r>
                        <a:rPr lang="en-GB" sz="1600" b="1" strike="noStrike" spc="-1" dirty="0">
                          <a:solidFill>
                            <a:schemeClr val="dk1"/>
                          </a:solidFill>
                          <a:latin typeface="Arial"/>
                        </a:rPr>
                        <a:t>e</a:t>
                      </a:r>
                      <a:r>
                        <a:rPr lang="en-GB" sz="1600" b="1" strike="noStrike" spc="-32" dirty="0">
                          <a:solidFill>
                            <a:schemeClr val="dk1"/>
                          </a:solidFill>
                          <a:latin typeface="Arial"/>
                        </a:rPr>
                        <a:t> </a:t>
                      </a:r>
                      <a:r>
                        <a:rPr lang="en-GB" sz="1600" b="1" strike="noStrike" spc="-1" dirty="0" err="1">
                          <a:solidFill>
                            <a:schemeClr val="dk1"/>
                          </a:solidFill>
                          <a:latin typeface="Arial"/>
                        </a:rPr>
                        <a:t>tecniche</a:t>
                      </a:r>
                      <a:r>
                        <a:rPr lang="en-GB" sz="1600" b="1" strike="noStrike" spc="-46" dirty="0">
                          <a:solidFill>
                            <a:schemeClr val="dk1"/>
                          </a:solidFill>
                          <a:latin typeface="Arial"/>
                        </a:rPr>
                        <a:t> </a:t>
                      </a:r>
                      <a:r>
                        <a:rPr lang="en-GB" sz="1600" b="1" strike="noStrike" spc="-1" dirty="0" err="1">
                          <a:solidFill>
                            <a:schemeClr val="dk1"/>
                          </a:solidFill>
                          <a:latin typeface="Arial"/>
                        </a:rPr>
                        <a:t>d'intervento</a:t>
                      </a:r>
                      <a:r>
                        <a:rPr lang="en-GB" sz="1600" b="1" strike="noStrike" spc="-46" dirty="0">
                          <a:solidFill>
                            <a:schemeClr val="dk1"/>
                          </a:solidFill>
                          <a:latin typeface="Arial"/>
                        </a:rPr>
                        <a:t> </a:t>
                      </a:r>
                      <a:r>
                        <a:rPr lang="en-GB" sz="1600" b="1" strike="noStrike" spc="-1" dirty="0" err="1">
                          <a:solidFill>
                            <a:schemeClr val="dk1"/>
                          </a:solidFill>
                          <a:latin typeface="Arial"/>
                        </a:rPr>
                        <a:t>nei</a:t>
                      </a:r>
                      <a:r>
                        <a:rPr lang="en-GB" sz="1600" b="1" strike="noStrike" spc="-32" dirty="0">
                          <a:solidFill>
                            <a:schemeClr val="dk1"/>
                          </a:solidFill>
                          <a:latin typeface="Arial"/>
                        </a:rPr>
                        <a:t> </a:t>
                      </a:r>
                      <a:r>
                        <a:rPr lang="en-GB" sz="1600" b="1" strike="noStrike" spc="-1" dirty="0" err="1">
                          <a:solidFill>
                            <a:schemeClr val="dk1"/>
                          </a:solidFill>
                          <a:latin typeface="Arial"/>
                        </a:rPr>
                        <a:t>casi</a:t>
                      </a:r>
                      <a:r>
                        <a:rPr lang="en-GB" sz="1600" b="1" strike="noStrike" spc="-41" dirty="0">
                          <a:solidFill>
                            <a:schemeClr val="dk1"/>
                          </a:solidFill>
                          <a:latin typeface="Arial"/>
                        </a:rPr>
                        <a:t> </a:t>
                      </a:r>
                      <a:r>
                        <a:rPr lang="en-GB" sz="1600" b="1" strike="noStrike" spc="-26" dirty="0">
                          <a:solidFill>
                            <a:schemeClr val="dk1"/>
                          </a:solidFill>
                          <a:latin typeface="Arial"/>
                        </a:rPr>
                        <a:t>di DSA</a:t>
                      </a:r>
                      <a:endParaRPr lang="en-GB" sz="1600" b="0" strike="noStrike" spc="-1" dirty="0">
                        <a:solidFill>
                          <a:srgbClr val="FFFFFF"/>
                        </a:solidFill>
                        <a:latin typeface="Arial"/>
                      </a:endParaRPr>
                    </a:p>
                    <a:p>
                      <a:pPr marL="275760" algn="ctr" defTabSz="914400">
                        <a:lnSpc>
                          <a:spcPct val="100000"/>
                        </a:lnSpc>
                      </a:pPr>
                      <a:r>
                        <a:rPr lang="en-GB" sz="1600" b="1" strike="noStrike" spc="-1" dirty="0">
                          <a:solidFill>
                            <a:schemeClr val="dk1"/>
                          </a:solidFill>
                          <a:latin typeface="Arial"/>
                        </a:rPr>
                        <a:t>(1</a:t>
                      </a:r>
                      <a:r>
                        <a:rPr lang="en-GB" sz="1600" b="1" strike="noStrike" spc="-26"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C0504D"/>
                    </a:solidFill>
                  </a:tcPr>
                </a:tc>
                <a:extLst>
                  <a:ext uri="{0D108BD9-81ED-4DB2-BD59-A6C34878D82A}">
                    <a16:rowId xmlns:a16="http://schemas.microsoft.com/office/drawing/2014/main" val="10002"/>
                  </a:ext>
                </a:extLst>
              </a:tr>
              <a:tr h="329104">
                <a:tc gridSpan="2">
                  <a:txBody>
                    <a:bodyPr/>
                    <a:lstStyle/>
                    <a:p>
                      <a:pPr marL="720" algn="ctr" defTabSz="914400">
                        <a:lnSpc>
                          <a:spcPct val="100000"/>
                        </a:lnSpc>
                        <a:spcBef>
                          <a:spcPts val="660"/>
                        </a:spcBef>
                      </a:pPr>
                      <a:r>
                        <a:rPr lang="en-GB" sz="1600" b="1" strike="noStrike" spc="-1" dirty="0">
                          <a:solidFill>
                            <a:schemeClr val="dk1"/>
                          </a:solidFill>
                          <a:latin typeface="Arial"/>
                        </a:rPr>
                        <a:t>ATTIVITA’</a:t>
                      </a:r>
                      <a:r>
                        <a:rPr lang="en-GB" sz="1600" b="1" strike="noStrike" spc="-41" dirty="0">
                          <a:solidFill>
                            <a:schemeClr val="dk1"/>
                          </a:solidFill>
                          <a:latin typeface="Arial"/>
                        </a:rPr>
                        <a:t> </a:t>
                      </a:r>
                      <a:r>
                        <a:rPr lang="en-GB" sz="1600" b="1" strike="noStrike" spc="-1" dirty="0">
                          <a:solidFill>
                            <a:schemeClr val="dk1"/>
                          </a:solidFill>
                          <a:latin typeface="Arial"/>
                        </a:rPr>
                        <a:t>2</a:t>
                      </a:r>
                      <a:r>
                        <a:rPr lang="en-GB" sz="1600" b="1" strike="noStrike" spc="-41" dirty="0">
                          <a:solidFill>
                            <a:schemeClr val="dk1"/>
                          </a:solidFill>
                          <a:latin typeface="Arial"/>
                        </a:rPr>
                        <a:t> </a:t>
                      </a:r>
                      <a:r>
                        <a:rPr lang="en-GB" sz="1600" b="1" strike="noStrike" spc="-1" dirty="0">
                          <a:solidFill>
                            <a:schemeClr val="dk1"/>
                          </a:solidFill>
                          <a:latin typeface="Arial"/>
                        </a:rPr>
                        <a:t>–</a:t>
                      </a:r>
                      <a:r>
                        <a:rPr lang="en-GB" sz="1600" b="1" strike="noStrike" spc="-41" dirty="0">
                          <a:solidFill>
                            <a:schemeClr val="dk1"/>
                          </a:solidFill>
                          <a:latin typeface="Arial"/>
                        </a:rPr>
                        <a:t> </a:t>
                      </a:r>
                      <a:r>
                        <a:rPr lang="en-GB" sz="1600" b="1" strike="noStrike" spc="-1" dirty="0">
                          <a:solidFill>
                            <a:schemeClr val="dk1"/>
                          </a:solidFill>
                          <a:latin typeface="Arial"/>
                        </a:rPr>
                        <a:t>AREA</a:t>
                      </a:r>
                      <a:r>
                        <a:rPr lang="en-GB" sz="1600" b="1" strike="noStrike" spc="-21" dirty="0">
                          <a:solidFill>
                            <a:schemeClr val="dk1"/>
                          </a:solidFill>
                          <a:latin typeface="Arial"/>
                        </a:rPr>
                        <a:t> </a:t>
                      </a:r>
                      <a:r>
                        <a:rPr lang="en-GB" sz="1600" b="1" strike="noStrike" spc="-1" dirty="0">
                          <a:solidFill>
                            <a:schemeClr val="dk1"/>
                          </a:solidFill>
                          <a:latin typeface="Arial"/>
                        </a:rPr>
                        <a:t>PSICOLOGIA</a:t>
                      </a:r>
                      <a:r>
                        <a:rPr lang="en-GB" sz="1600" b="1" strike="noStrike" spc="-21" dirty="0">
                          <a:solidFill>
                            <a:schemeClr val="dk1"/>
                          </a:solidFill>
                          <a:latin typeface="Arial"/>
                        </a:rPr>
                        <a:t> </a:t>
                      </a:r>
                      <a:r>
                        <a:rPr lang="en-GB" sz="1600" b="1" strike="noStrike" spc="-12" dirty="0">
                          <a:solidFill>
                            <a:schemeClr val="dk1"/>
                          </a:solidFill>
                          <a:latin typeface="Arial"/>
                        </a:rPr>
                        <a:t>CLINICA</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3"/>
                  </a:ext>
                </a:extLst>
              </a:tr>
              <a:tr h="902484">
                <a:tc>
                  <a:txBody>
                    <a:bodyPr/>
                    <a:lstStyle/>
                    <a:p>
                      <a:pPr marL="720" algn="ctr" defTabSz="914400">
                        <a:lnSpc>
                          <a:spcPct val="100000"/>
                        </a:lnSpc>
                        <a:spcBef>
                          <a:spcPts val="326"/>
                        </a:spcBef>
                      </a:pPr>
                      <a:r>
                        <a:rPr lang="en-GB" sz="1600" b="1" strike="noStrike" spc="-1" dirty="0" err="1">
                          <a:solidFill>
                            <a:schemeClr val="dk1"/>
                          </a:solidFill>
                          <a:latin typeface="Arial"/>
                        </a:rPr>
                        <a:t>Modelli</a:t>
                      </a:r>
                      <a:r>
                        <a:rPr lang="en-GB" sz="1600" b="1" strike="noStrike" spc="-26" dirty="0">
                          <a:solidFill>
                            <a:schemeClr val="dk1"/>
                          </a:solidFill>
                          <a:latin typeface="Arial"/>
                        </a:rPr>
                        <a:t> </a:t>
                      </a:r>
                      <a:r>
                        <a:rPr lang="en-GB" sz="1600" b="1" strike="noStrike" spc="-1" dirty="0">
                          <a:solidFill>
                            <a:schemeClr val="dk1"/>
                          </a:solidFill>
                          <a:latin typeface="Arial"/>
                        </a:rPr>
                        <a:t>e</a:t>
                      </a:r>
                      <a:r>
                        <a:rPr lang="en-GB" sz="1600" b="1" strike="noStrike" spc="-7" dirty="0">
                          <a:solidFill>
                            <a:schemeClr val="dk1"/>
                          </a:solidFill>
                          <a:latin typeface="Arial"/>
                        </a:rPr>
                        <a:t> </a:t>
                      </a:r>
                      <a:r>
                        <a:rPr lang="en-GB" sz="1600" b="1" strike="noStrike" spc="-1" dirty="0" err="1">
                          <a:solidFill>
                            <a:schemeClr val="dk1"/>
                          </a:solidFill>
                          <a:latin typeface="Arial"/>
                        </a:rPr>
                        <a:t>tecniche</a:t>
                      </a:r>
                      <a:r>
                        <a:rPr lang="en-GB" sz="1600" b="1" strike="noStrike" spc="-21" dirty="0">
                          <a:solidFill>
                            <a:schemeClr val="dk1"/>
                          </a:solidFill>
                          <a:latin typeface="Arial"/>
                        </a:rPr>
                        <a:t> </a:t>
                      </a:r>
                      <a:r>
                        <a:rPr lang="en-GB" sz="1600" b="1" strike="noStrike" spc="-1" dirty="0">
                          <a:solidFill>
                            <a:schemeClr val="dk1"/>
                          </a:solidFill>
                          <a:latin typeface="Arial"/>
                        </a:rPr>
                        <a:t>del</a:t>
                      </a:r>
                      <a:r>
                        <a:rPr lang="en-GB" sz="1600" b="1" strike="noStrike" spc="-7" dirty="0">
                          <a:solidFill>
                            <a:schemeClr val="dk1"/>
                          </a:solidFill>
                          <a:latin typeface="Arial"/>
                        </a:rPr>
                        <a:t> </a:t>
                      </a:r>
                      <a:r>
                        <a:rPr lang="en-GB" sz="1600" b="1" strike="noStrike" spc="-1" dirty="0" err="1">
                          <a:solidFill>
                            <a:schemeClr val="dk1"/>
                          </a:solidFill>
                          <a:latin typeface="Arial"/>
                        </a:rPr>
                        <a:t>colloquio</a:t>
                      </a:r>
                      <a:r>
                        <a:rPr lang="en-GB" sz="1600" b="1" strike="noStrike" spc="-26" dirty="0">
                          <a:solidFill>
                            <a:schemeClr val="dk1"/>
                          </a:solidFill>
                          <a:latin typeface="Arial"/>
                        </a:rPr>
                        <a:t> </a:t>
                      </a:r>
                      <a:r>
                        <a:rPr lang="en-GB" sz="1600" b="1" strike="noStrike" spc="-12" dirty="0" err="1">
                          <a:solidFill>
                            <a:schemeClr val="dk1"/>
                          </a:solidFill>
                          <a:latin typeface="Arial"/>
                        </a:rPr>
                        <a:t>psicologico-</a:t>
                      </a:r>
                      <a:r>
                        <a:rPr lang="en-GB" sz="1600" b="1" strike="noStrike" spc="-1" dirty="0" err="1">
                          <a:solidFill>
                            <a:schemeClr val="dk1"/>
                          </a:solidFill>
                          <a:latin typeface="Arial"/>
                        </a:rPr>
                        <a:t>clinico</a:t>
                      </a:r>
                      <a:r>
                        <a:rPr lang="en-GB" sz="1600" b="1" strike="noStrike" spc="-26" dirty="0">
                          <a:solidFill>
                            <a:schemeClr val="dk1"/>
                          </a:solidFill>
                          <a:latin typeface="Arial"/>
                        </a:rPr>
                        <a:t> con</a:t>
                      </a:r>
                      <a:endParaRPr lang="en-GB" sz="1600" b="0" strike="noStrike" spc="-1" dirty="0">
                        <a:solidFill>
                          <a:srgbClr val="000000"/>
                        </a:solidFill>
                        <a:latin typeface="Arial"/>
                      </a:endParaRPr>
                    </a:p>
                    <a:p>
                      <a:pPr marL="720" algn="ctr" defTabSz="914400">
                        <a:lnSpc>
                          <a:spcPct val="100000"/>
                        </a:lnSpc>
                      </a:pPr>
                      <a:r>
                        <a:rPr lang="en-GB" sz="1600" b="1" strike="noStrike" spc="-1" dirty="0" err="1">
                          <a:solidFill>
                            <a:schemeClr val="dk1"/>
                          </a:solidFill>
                          <a:latin typeface="Arial"/>
                        </a:rPr>
                        <a:t>l’individuo</a:t>
                      </a:r>
                      <a:r>
                        <a:rPr lang="en-GB" sz="1600" b="1" strike="noStrike" spc="-41" dirty="0">
                          <a:solidFill>
                            <a:schemeClr val="dk1"/>
                          </a:solidFill>
                          <a:latin typeface="Arial"/>
                        </a:rPr>
                        <a:t> </a:t>
                      </a:r>
                      <a:r>
                        <a:rPr lang="en-GB" sz="1600" b="1" strike="noStrike" spc="-12" dirty="0" err="1">
                          <a:solidFill>
                            <a:schemeClr val="dk1"/>
                          </a:solidFill>
                          <a:latin typeface="Arial"/>
                        </a:rPr>
                        <a:t>adulto</a:t>
                      </a:r>
                      <a:endParaRPr lang="en-GB" sz="1600" b="0" strike="noStrike" spc="-1" dirty="0">
                        <a:solidFill>
                          <a:srgbClr val="000000"/>
                        </a:solidFill>
                        <a:latin typeface="Arial"/>
                      </a:endParaRPr>
                    </a:p>
                    <a:p>
                      <a:pPr marL="48960" algn="ctr" defTabSz="914400">
                        <a:lnSpc>
                          <a:spcPct val="100000"/>
                        </a:lnSpc>
                      </a:pPr>
                      <a:r>
                        <a:rPr lang="en-GB" sz="1600" b="1" strike="noStrike" spc="-1" dirty="0">
                          <a:solidFill>
                            <a:schemeClr val="dk1"/>
                          </a:solidFill>
                          <a:latin typeface="Arial"/>
                        </a:rPr>
                        <a:t>(1</a:t>
                      </a:r>
                      <a:r>
                        <a:rPr lang="en-GB" sz="1600" b="1" strike="noStrike" spc="-21" dirty="0">
                          <a:solidFill>
                            <a:schemeClr val="dk1"/>
                          </a:solidFill>
                          <a:latin typeface="Arial"/>
                        </a:rPr>
                        <a:t> 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EB915F"/>
                    </a:solidFill>
                  </a:tcPr>
                </a:tc>
                <a:tc>
                  <a:txBody>
                    <a:bodyPr/>
                    <a:lstStyle/>
                    <a:p>
                      <a:pPr marL="299160" algn="ctr" defTabSz="914400">
                        <a:lnSpc>
                          <a:spcPct val="100000"/>
                        </a:lnSpc>
                        <a:spcBef>
                          <a:spcPts val="326"/>
                        </a:spcBef>
                      </a:pPr>
                      <a:r>
                        <a:rPr lang="en-GB" sz="1600" b="1" strike="noStrike" spc="-1">
                          <a:solidFill>
                            <a:schemeClr val="dk1"/>
                          </a:solidFill>
                          <a:latin typeface="Arial"/>
                        </a:rPr>
                        <a:t>Modelli</a:t>
                      </a:r>
                      <a:r>
                        <a:rPr lang="en-GB" sz="1600" b="1" strike="noStrike" spc="-32">
                          <a:solidFill>
                            <a:schemeClr val="dk1"/>
                          </a:solidFill>
                          <a:latin typeface="Arial"/>
                        </a:rPr>
                        <a:t> </a:t>
                      </a:r>
                      <a:r>
                        <a:rPr lang="en-GB" sz="1600" b="1" strike="noStrike" spc="-1">
                          <a:solidFill>
                            <a:schemeClr val="dk1"/>
                          </a:solidFill>
                          <a:latin typeface="Arial"/>
                        </a:rPr>
                        <a:t>e</a:t>
                      </a:r>
                      <a:r>
                        <a:rPr lang="en-GB" sz="1600" b="1" strike="noStrike" spc="-7">
                          <a:solidFill>
                            <a:schemeClr val="dk1"/>
                          </a:solidFill>
                          <a:latin typeface="Arial"/>
                        </a:rPr>
                        <a:t> </a:t>
                      </a:r>
                      <a:r>
                        <a:rPr lang="en-GB" sz="1600" b="1" strike="noStrike" spc="-1">
                          <a:solidFill>
                            <a:schemeClr val="dk1"/>
                          </a:solidFill>
                          <a:latin typeface="Arial"/>
                        </a:rPr>
                        <a:t>tecniche</a:t>
                      </a:r>
                      <a:r>
                        <a:rPr lang="en-GB" sz="1600" b="1" strike="noStrike" spc="-21">
                          <a:solidFill>
                            <a:schemeClr val="dk1"/>
                          </a:solidFill>
                          <a:latin typeface="Arial"/>
                        </a:rPr>
                        <a:t> </a:t>
                      </a:r>
                      <a:r>
                        <a:rPr lang="en-GB" sz="1600" b="1" strike="noStrike" spc="-1">
                          <a:solidFill>
                            <a:schemeClr val="dk1"/>
                          </a:solidFill>
                          <a:latin typeface="Arial"/>
                        </a:rPr>
                        <a:t>del</a:t>
                      </a:r>
                      <a:r>
                        <a:rPr lang="en-GB" sz="1600" b="1" strike="noStrike" spc="-7">
                          <a:solidFill>
                            <a:schemeClr val="dk1"/>
                          </a:solidFill>
                          <a:latin typeface="Arial"/>
                        </a:rPr>
                        <a:t> </a:t>
                      </a:r>
                      <a:r>
                        <a:rPr lang="en-GB" sz="1600" b="1" strike="noStrike" spc="-1">
                          <a:solidFill>
                            <a:schemeClr val="dk1"/>
                          </a:solidFill>
                          <a:latin typeface="Arial"/>
                        </a:rPr>
                        <a:t>colloquio</a:t>
                      </a:r>
                      <a:r>
                        <a:rPr lang="en-GB" sz="1600" b="1" strike="noStrike" spc="-26">
                          <a:solidFill>
                            <a:schemeClr val="dk1"/>
                          </a:solidFill>
                          <a:latin typeface="Arial"/>
                        </a:rPr>
                        <a:t> </a:t>
                      </a:r>
                      <a:r>
                        <a:rPr lang="en-GB" sz="1600" b="1" strike="noStrike" spc="-12">
                          <a:solidFill>
                            <a:schemeClr val="dk1"/>
                          </a:solidFill>
                          <a:latin typeface="Arial"/>
                        </a:rPr>
                        <a:t>psicologico-</a:t>
                      </a:r>
                      <a:r>
                        <a:rPr lang="en-GB" sz="1600" b="1" strike="noStrike" spc="-1">
                          <a:solidFill>
                            <a:schemeClr val="dk1"/>
                          </a:solidFill>
                          <a:latin typeface="Arial"/>
                        </a:rPr>
                        <a:t>clinico</a:t>
                      </a:r>
                      <a:r>
                        <a:rPr lang="en-GB" sz="1600" b="1" strike="noStrike" spc="-26">
                          <a:solidFill>
                            <a:schemeClr val="dk1"/>
                          </a:solidFill>
                          <a:latin typeface="Arial"/>
                        </a:rPr>
                        <a:t> </a:t>
                      </a:r>
                      <a:r>
                        <a:rPr lang="en-GB" sz="1600" b="1" strike="noStrike" spc="-1">
                          <a:solidFill>
                            <a:schemeClr val="dk1"/>
                          </a:solidFill>
                          <a:latin typeface="Arial"/>
                        </a:rPr>
                        <a:t>con</a:t>
                      </a:r>
                      <a:r>
                        <a:rPr lang="en-GB" sz="1600" b="1" strike="noStrike" spc="-12">
                          <a:solidFill>
                            <a:schemeClr val="dk1"/>
                          </a:solidFill>
                          <a:latin typeface="Arial"/>
                        </a:rPr>
                        <a:t> </a:t>
                      </a:r>
                      <a:r>
                        <a:rPr lang="en-GB" sz="1600" b="1" strike="noStrike" spc="-26">
                          <a:solidFill>
                            <a:schemeClr val="dk1"/>
                          </a:solidFill>
                          <a:latin typeface="Arial"/>
                        </a:rPr>
                        <a:t>la </a:t>
                      </a:r>
                      <a:r>
                        <a:rPr lang="en-GB" sz="1600" b="1" strike="noStrike" spc="-12">
                          <a:solidFill>
                            <a:schemeClr val="dk1"/>
                          </a:solidFill>
                          <a:latin typeface="Arial"/>
                        </a:rPr>
                        <a:t>coppia</a:t>
                      </a:r>
                      <a:endParaRPr lang="en-GB" sz="1600" b="0" strike="noStrike" spc="-1">
                        <a:solidFill>
                          <a:srgbClr val="FFFFFF"/>
                        </a:solidFill>
                        <a:latin typeface="Arial"/>
                      </a:endParaRPr>
                    </a:p>
                    <a:p>
                      <a:pPr marL="299160" algn="ctr" defTabSz="914400">
                        <a:lnSpc>
                          <a:spcPct val="100000"/>
                        </a:lnSpc>
                      </a:pPr>
                      <a:r>
                        <a:rPr lang="en-GB" sz="1600" b="1" strike="noStrike" spc="-1">
                          <a:solidFill>
                            <a:schemeClr val="dk1"/>
                          </a:solidFill>
                          <a:latin typeface="Arial"/>
                        </a:rPr>
                        <a:t>(1</a:t>
                      </a:r>
                      <a:r>
                        <a:rPr lang="en-GB" sz="1600" b="1" strike="noStrike" spc="-26">
                          <a:solidFill>
                            <a:schemeClr val="dk1"/>
                          </a:solidFill>
                          <a:latin typeface="Arial"/>
                        </a:rPr>
                        <a:t> </a:t>
                      </a:r>
                      <a:r>
                        <a:rPr lang="en-GB" sz="1600" b="1" strike="noStrike" spc="-21">
                          <a:solidFill>
                            <a:schemeClr val="dk1"/>
                          </a:solidFill>
                          <a:latin typeface="Arial"/>
                        </a:rPr>
                        <a:t>CFU)</a:t>
                      </a:r>
                      <a:endParaRPr lang="en-GB" sz="16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E7750"/>
                    </a:solidFill>
                  </a:tcPr>
                </a:tc>
                <a:extLst>
                  <a:ext uri="{0D108BD9-81ED-4DB2-BD59-A6C34878D82A}">
                    <a16:rowId xmlns:a16="http://schemas.microsoft.com/office/drawing/2014/main" val="10004"/>
                  </a:ext>
                </a:extLst>
              </a:tr>
              <a:tr h="329104">
                <a:tc gridSpan="2">
                  <a:txBody>
                    <a:bodyPr/>
                    <a:lstStyle/>
                    <a:p>
                      <a:pPr algn="ctr" defTabSz="914400">
                        <a:lnSpc>
                          <a:spcPct val="100000"/>
                        </a:lnSpc>
                        <a:spcBef>
                          <a:spcPts val="660"/>
                        </a:spcBef>
                      </a:pPr>
                      <a:r>
                        <a:rPr lang="en-GB" sz="1600" b="1" strike="noStrike" spc="-1" dirty="0">
                          <a:solidFill>
                            <a:schemeClr val="dk1"/>
                          </a:solidFill>
                          <a:latin typeface="Arial"/>
                        </a:rPr>
                        <a:t>ATTIVITA’</a:t>
                      </a:r>
                      <a:r>
                        <a:rPr lang="en-GB" sz="1600" b="1" strike="noStrike" spc="-32" dirty="0">
                          <a:solidFill>
                            <a:schemeClr val="dk1"/>
                          </a:solidFill>
                          <a:latin typeface="Arial"/>
                        </a:rPr>
                        <a:t> </a:t>
                      </a:r>
                      <a:r>
                        <a:rPr lang="en-GB" sz="1600" b="1" strike="noStrike" spc="-1" dirty="0">
                          <a:solidFill>
                            <a:schemeClr val="dk1"/>
                          </a:solidFill>
                          <a:latin typeface="Arial"/>
                        </a:rPr>
                        <a:t>3</a:t>
                      </a:r>
                      <a:r>
                        <a:rPr lang="en-GB" sz="1600" b="1" strike="noStrike" spc="-32" dirty="0">
                          <a:solidFill>
                            <a:schemeClr val="dk1"/>
                          </a:solidFill>
                          <a:latin typeface="Arial"/>
                        </a:rPr>
                        <a:t> </a:t>
                      </a:r>
                      <a:r>
                        <a:rPr lang="en-GB" sz="1600" b="1" strike="noStrike" spc="-1" dirty="0">
                          <a:solidFill>
                            <a:schemeClr val="dk1"/>
                          </a:solidFill>
                          <a:latin typeface="Arial"/>
                        </a:rPr>
                        <a:t>–</a:t>
                      </a:r>
                      <a:r>
                        <a:rPr lang="en-GB" sz="1600" b="1" strike="noStrike" spc="-32" dirty="0">
                          <a:solidFill>
                            <a:schemeClr val="dk1"/>
                          </a:solidFill>
                          <a:latin typeface="Arial"/>
                        </a:rPr>
                        <a:t> </a:t>
                      </a:r>
                      <a:r>
                        <a:rPr lang="en-GB" sz="1600" b="1" strike="noStrike" spc="-1" dirty="0">
                          <a:solidFill>
                            <a:schemeClr val="dk1"/>
                          </a:solidFill>
                          <a:latin typeface="Arial"/>
                        </a:rPr>
                        <a:t>AREA</a:t>
                      </a:r>
                      <a:r>
                        <a:rPr lang="en-GB" sz="1600" b="1" strike="noStrike" spc="-12" dirty="0">
                          <a:solidFill>
                            <a:schemeClr val="dk1"/>
                          </a:solidFill>
                          <a:latin typeface="Arial"/>
                        </a:rPr>
                        <a:t> NEUROPSICOLOGICA</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5"/>
                  </a:ext>
                </a:extLst>
              </a:tr>
              <a:tr h="696202">
                <a:tc>
                  <a:txBody>
                    <a:bodyPr/>
                    <a:lstStyle/>
                    <a:p>
                      <a:pPr marL="2266200" indent="-1905120" defTabSz="914400">
                        <a:lnSpc>
                          <a:spcPct val="100000"/>
                        </a:lnSpc>
                        <a:spcBef>
                          <a:spcPts val="1165"/>
                        </a:spcBef>
                        <a:tabLst>
                          <a:tab pos="0" algn="l"/>
                        </a:tabLst>
                      </a:pPr>
                      <a:r>
                        <a:rPr lang="en-GB" sz="1600" b="1" strike="noStrike" spc="-1" dirty="0">
                          <a:solidFill>
                            <a:schemeClr val="dk1"/>
                          </a:solidFill>
                          <a:latin typeface="Arial"/>
                        </a:rPr>
                        <a:t>Test</a:t>
                      </a:r>
                      <a:r>
                        <a:rPr lang="en-GB" sz="1600" b="1" strike="noStrike" spc="-32" dirty="0">
                          <a:solidFill>
                            <a:schemeClr val="dk1"/>
                          </a:solidFill>
                          <a:latin typeface="Arial"/>
                        </a:rPr>
                        <a:t> </a:t>
                      </a:r>
                      <a:r>
                        <a:rPr lang="en-GB" sz="1600" b="1" strike="noStrike" spc="-1" dirty="0" err="1">
                          <a:solidFill>
                            <a:schemeClr val="dk1"/>
                          </a:solidFill>
                          <a:latin typeface="Arial"/>
                        </a:rPr>
                        <a:t>neuropsicologici</a:t>
                      </a:r>
                      <a:r>
                        <a:rPr lang="en-GB" sz="1600" b="1" strike="noStrike" spc="-1" dirty="0">
                          <a:solidFill>
                            <a:schemeClr val="dk1"/>
                          </a:solidFill>
                          <a:latin typeface="Arial"/>
                        </a:rPr>
                        <a:t>:</a:t>
                      </a:r>
                      <a:r>
                        <a:rPr lang="en-GB" sz="1600" b="1" strike="noStrike" spc="-41" dirty="0">
                          <a:solidFill>
                            <a:schemeClr val="dk1"/>
                          </a:solidFill>
                          <a:latin typeface="Arial"/>
                        </a:rPr>
                        <a:t> </a:t>
                      </a:r>
                      <a:r>
                        <a:rPr lang="en-GB" sz="1600" b="1" strike="noStrike" spc="-1" dirty="0" err="1">
                          <a:solidFill>
                            <a:schemeClr val="dk1"/>
                          </a:solidFill>
                          <a:latin typeface="Arial"/>
                        </a:rPr>
                        <a:t>batteria</a:t>
                      </a:r>
                      <a:r>
                        <a:rPr lang="en-GB" sz="1600" b="1" strike="noStrike" spc="-41" dirty="0">
                          <a:solidFill>
                            <a:schemeClr val="dk1"/>
                          </a:solidFill>
                          <a:latin typeface="Arial"/>
                        </a:rPr>
                        <a:t> </a:t>
                      </a:r>
                      <a:r>
                        <a:rPr lang="en-GB" sz="1600" b="1" strike="noStrike" spc="-1" dirty="0">
                          <a:solidFill>
                            <a:schemeClr val="dk1"/>
                          </a:solidFill>
                          <a:latin typeface="Arial"/>
                        </a:rPr>
                        <a:t>di</a:t>
                      </a:r>
                      <a:r>
                        <a:rPr lang="en-GB" sz="1600" b="1" strike="noStrike" spc="-26" dirty="0">
                          <a:solidFill>
                            <a:schemeClr val="dk1"/>
                          </a:solidFill>
                          <a:latin typeface="Arial"/>
                        </a:rPr>
                        <a:t> </a:t>
                      </a:r>
                      <a:r>
                        <a:rPr lang="en-GB" sz="1600" b="1" strike="noStrike" spc="-1" dirty="0">
                          <a:solidFill>
                            <a:schemeClr val="dk1"/>
                          </a:solidFill>
                          <a:latin typeface="Arial"/>
                        </a:rPr>
                        <a:t>base</a:t>
                      </a:r>
                      <a:r>
                        <a:rPr lang="en-GB" sz="1600" b="1" strike="noStrike" spc="-35" dirty="0">
                          <a:solidFill>
                            <a:schemeClr val="dk1"/>
                          </a:solidFill>
                          <a:latin typeface="Arial"/>
                        </a:rPr>
                        <a:t> </a:t>
                      </a:r>
                      <a:r>
                        <a:rPr lang="en-GB" sz="1600" b="1" strike="noStrike" spc="-1" dirty="0">
                          <a:solidFill>
                            <a:schemeClr val="dk1"/>
                          </a:solidFill>
                          <a:latin typeface="Arial"/>
                        </a:rPr>
                        <a:t>e</a:t>
                      </a:r>
                      <a:r>
                        <a:rPr lang="en-GB" sz="1600" b="1" strike="noStrike" spc="-15" dirty="0">
                          <a:solidFill>
                            <a:schemeClr val="dk1"/>
                          </a:solidFill>
                          <a:latin typeface="Arial"/>
                        </a:rPr>
                        <a:t> </a:t>
                      </a:r>
                      <a:r>
                        <a:rPr lang="en-GB" sz="1600" b="1" strike="noStrike" spc="-12" dirty="0" err="1">
                          <a:solidFill>
                            <a:schemeClr val="dk1"/>
                          </a:solidFill>
                          <a:latin typeface="Arial"/>
                        </a:rPr>
                        <a:t>refertazione</a:t>
                      </a:r>
                      <a:r>
                        <a:rPr lang="en-GB" sz="1600" b="1" strike="noStrike" spc="-12" dirty="0">
                          <a:solidFill>
                            <a:schemeClr val="dk1"/>
                          </a:solidFill>
                          <a:latin typeface="Arial"/>
                        </a:rPr>
                        <a:t> </a:t>
                      </a:r>
                      <a:r>
                        <a:rPr lang="en-GB" sz="1600" b="1" strike="noStrike" spc="-1" dirty="0">
                          <a:solidFill>
                            <a:schemeClr val="dk1"/>
                          </a:solidFill>
                          <a:latin typeface="Arial"/>
                        </a:rPr>
                        <a:t>(1</a:t>
                      </a:r>
                      <a:r>
                        <a:rPr lang="en-GB" sz="1600" b="1" strike="noStrike" spc="-15"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DFB65F"/>
                    </a:solidFill>
                  </a:tcPr>
                </a:tc>
                <a:tc>
                  <a:txBody>
                    <a:bodyPr/>
                    <a:lstStyle/>
                    <a:p>
                      <a:pPr marL="727560" algn="ctr" defTabSz="914400">
                        <a:lnSpc>
                          <a:spcPct val="100000"/>
                        </a:lnSpc>
                        <a:spcBef>
                          <a:spcPts val="326"/>
                        </a:spcBef>
                      </a:pPr>
                      <a:r>
                        <a:rPr lang="en-GB" sz="1600" b="1" strike="noStrike" spc="-1" dirty="0">
                          <a:solidFill>
                            <a:schemeClr val="dk1"/>
                          </a:solidFill>
                          <a:latin typeface="Arial"/>
                        </a:rPr>
                        <a:t>Come</a:t>
                      </a:r>
                      <a:r>
                        <a:rPr lang="en-GB" sz="1600" b="1" strike="noStrike" spc="-21" dirty="0">
                          <a:solidFill>
                            <a:schemeClr val="dk1"/>
                          </a:solidFill>
                          <a:latin typeface="Arial"/>
                        </a:rPr>
                        <a:t> </a:t>
                      </a:r>
                      <a:r>
                        <a:rPr lang="en-GB" sz="1600" b="1" strike="noStrike" spc="-1" dirty="0" err="1">
                          <a:solidFill>
                            <a:schemeClr val="dk1"/>
                          </a:solidFill>
                          <a:latin typeface="Arial"/>
                        </a:rPr>
                        <a:t>impostare</a:t>
                      </a:r>
                      <a:r>
                        <a:rPr lang="en-GB" sz="1600" b="1" strike="noStrike" spc="-35" dirty="0">
                          <a:solidFill>
                            <a:schemeClr val="dk1"/>
                          </a:solidFill>
                          <a:latin typeface="Arial"/>
                        </a:rPr>
                        <a:t> </a:t>
                      </a:r>
                      <a:r>
                        <a:rPr lang="en-GB" sz="1600" b="1" strike="noStrike" spc="-1" dirty="0">
                          <a:solidFill>
                            <a:schemeClr val="dk1"/>
                          </a:solidFill>
                          <a:latin typeface="Arial"/>
                        </a:rPr>
                        <a:t>un</a:t>
                      </a:r>
                      <a:r>
                        <a:rPr lang="en-GB" sz="1600" b="1" strike="noStrike" spc="-32" dirty="0">
                          <a:solidFill>
                            <a:schemeClr val="dk1"/>
                          </a:solidFill>
                          <a:latin typeface="Arial"/>
                        </a:rPr>
                        <a:t> </a:t>
                      </a:r>
                      <a:r>
                        <a:rPr lang="en-GB" sz="1600" b="1" strike="noStrike" spc="-1" dirty="0" err="1">
                          <a:solidFill>
                            <a:schemeClr val="dk1"/>
                          </a:solidFill>
                          <a:latin typeface="Arial"/>
                        </a:rPr>
                        <a:t>trattamento</a:t>
                      </a:r>
                      <a:r>
                        <a:rPr lang="en-GB" sz="1600" b="1" strike="noStrike" spc="-52" dirty="0">
                          <a:solidFill>
                            <a:schemeClr val="dk1"/>
                          </a:solidFill>
                          <a:latin typeface="Arial"/>
                        </a:rPr>
                        <a:t> </a:t>
                      </a:r>
                      <a:r>
                        <a:rPr lang="en-GB" sz="1600" b="1" strike="noStrike" spc="-1" dirty="0">
                          <a:solidFill>
                            <a:schemeClr val="dk1"/>
                          </a:solidFill>
                          <a:latin typeface="Arial"/>
                        </a:rPr>
                        <a:t>di</a:t>
                      </a:r>
                      <a:r>
                        <a:rPr lang="en-GB" sz="1600" b="1" strike="noStrike" spc="-32" dirty="0">
                          <a:solidFill>
                            <a:schemeClr val="dk1"/>
                          </a:solidFill>
                          <a:latin typeface="Arial"/>
                        </a:rPr>
                        <a:t> </a:t>
                      </a:r>
                      <a:r>
                        <a:rPr lang="en-GB" sz="1600" b="1" strike="noStrike" spc="-12" dirty="0" err="1">
                          <a:solidFill>
                            <a:schemeClr val="dk1"/>
                          </a:solidFill>
                          <a:latin typeface="Arial"/>
                        </a:rPr>
                        <a:t>riabilitazione</a:t>
                      </a:r>
                      <a:r>
                        <a:rPr lang="en-GB" sz="1600" b="1" strike="noStrike" spc="-12" dirty="0">
                          <a:solidFill>
                            <a:schemeClr val="dk1"/>
                          </a:solidFill>
                          <a:latin typeface="Arial"/>
                        </a:rPr>
                        <a:t> </a:t>
                      </a:r>
                      <a:r>
                        <a:rPr lang="en-GB" sz="1600" b="1" strike="noStrike" spc="-1" dirty="0" err="1">
                          <a:solidFill>
                            <a:schemeClr val="dk1"/>
                          </a:solidFill>
                          <a:latin typeface="Arial"/>
                        </a:rPr>
                        <a:t>neuropsicologica</a:t>
                      </a:r>
                      <a:r>
                        <a:rPr lang="en-GB" sz="1600" b="1" strike="noStrike" spc="-1" dirty="0">
                          <a:solidFill>
                            <a:schemeClr val="dk1"/>
                          </a:solidFill>
                          <a:latin typeface="Arial"/>
                        </a:rPr>
                        <a:t>:</a:t>
                      </a:r>
                      <a:r>
                        <a:rPr lang="en-GB" sz="1600" b="1" strike="noStrike" spc="-46" dirty="0">
                          <a:solidFill>
                            <a:schemeClr val="dk1"/>
                          </a:solidFill>
                          <a:latin typeface="Arial"/>
                        </a:rPr>
                        <a:t> </a:t>
                      </a:r>
                      <a:r>
                        <a:rPr lang="en-GB" sz="1600" b="1" strike="noStrike" spc="-1" dirty="0" err="1">
                          <a:solidFill>
                            <a:schemeClr val="dk1"/>
                          </a:solidFill>
                          <a:latin typeface="Arial"/>
                        </a:rPr>
                        <a:t>teoria</a:t>
                      </a:r>
                      <a:r>
                        <a:rPr lang="en-GB" sz="1600" b="1" strike="noStrike" spc="-35" dirty="0">
                          <a:solidFill>
                            <a:schemeClr val="dk1"/>
                          </a:solidFill>
                          <a:latin typeface="Arial"/>
                        </a:rPr>
                        <a:t> </a:t>
                      </a:r>
                      <a:r>
                        <a:rPr lang="en-GB" sz="1600" b="1" strike="noStrike" spc="-1" dirty="0">
                          <a:solidFill>
                            <a:schemeClr val="dk1"/>
                          </a:solidFill>
                          <a:latin typeface="Arial"/>
                        </a:rPr>
                        <a:t>e</a:t>
                      </a:r>
                      <a:r>
                        <a:rPr lang="en-GB" sz="1600" b="1" strike="noStrike" spc="-32" dirty="0">
                          <a:solidFill>
                            <a:schemeClr val="dk1"/>
                          </a:solidFill>
                          <a:latin typeface="Arial"/>
                        </a:rPr>
                        <a:t> </a:t>
                      </a:r>
                      <a:r>
                        <a:rPr lang="en-GB" sz="1600" b="1" strike="noStrike" spc="-12" dirty="0" err="1">
                          <a:solidFill>
                            <a:schemeClr val="dk1"/>
                          </a:solidFill>
                          <a:latin typeface="Arial"/>
                        </a:rPr>
                        <a:t>pratica</a:t>
                      </a:r>
                      <a:endParaRPr lang="en-GB" sz="1600" b="0" strike="noStrike" spc="-1" dirty="0">
                        <a:solidFill>
                          <a:srgbClr val="FFFFFF"/>
                        </a:solidFill>
                        <a:latin typeface="Arial"/>
                      </a:endParaRPr>
                    </a:p>
                    <a:p>
                      <a:pPr marL="49680" algn="ctr" defTabSz="914400">
                        <a:lnSpc>
                          <a:spcPct val="100000"/>
                        </a:lnSpc>
                      </a:pPr>
                      <a:r>
                        <a:rPr lang="en-GB" sz="1600" b="1" strike="noStrike" spc="-1" dirty="0">
                          <a:solidFill>
                            <a:schemeClr val="dk1"/>
                          </a:solidFill>
                          <a:latin typeface="Arial"/>
                        </a:rPr>
                        <a:t>(1</a:t>
                      </a:r>
                      <a:r>
                        <a:rPr lang="en-GB" sz="1600" b="1" strike="noStrike" spc="-21" dirty="0">
                          <a:solidFill>
                            <a:schemeClr val="dk1"/>
                          </a:solidFill>
                          <a:latin typeface="Arial"/>
                        </a:rPr>
                        <a:t> CFU)</a:t>
                      </a:r>
                      <a:endParaRPr lang="en-GB" sz="1600" b="0" strike="noStrike" spc="-1" dirty="0">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C9B52"/>
                    </a:solidFill>
                  </a:tcPr>
                </a:tc>
                <a:extLst>
                  <a:ext uri="{0D108BD9-81ED-4DB2-BD59-A6C34878D82A}">
                    <a16:rowId xmlns:a16="http://schemas.microsoft.com/office/drawing/2014/main" val="10006"/>
                  </a:ext>
                </a:extLst>
              </a:tr>
              <a:tr h="329104">
                <a:tc gridSpan="2">
                  <a:txBody>
                    <a:bodyPr/>
                    <a:lstStyle/>
                    <a:p>
                      <a:pPr algn="ctr" defTabSz="914400">
                        <a:lnSpc>
                          <a:spcPct val="100000"/>
                        </a:lnSpc>
                        <a:spcBef>
                          <a:spcPts val="660"/>
                        </a:spcBef>
                      </a:pPr>
                      <a:r>
                        <a:rPr lang="en-GB" sz="1600" b="1" strike="noStrike" spc="-1" dirty="0">
                          <a:solidFill>
                            <a:schemeClr val="dk1"/>
                          </a:solidFill>
                          <a:latin typeface="Arial"/>
                        </a:rPr>
                        <a:t>ATTIVITA’</a:t>
                      </a:r>
                      <a:r>
                        <a:rPr lang="en-GB" sz="1600" b="1" strike="noStrike" spc="-41" dirty="0">
                          <a:solidFill>
                            <a:schemeClr val="dk1"/>
                          </a:solidFill>
                          <a:latin typeface="Arial"/>
                        </a:rPr>
                        <a:t> </a:t>
                      </a:r>
                      <a:r>
                        <a:rPr lang="en-GB" sz="1600" b="1" strike="noStrike" spc="-1" dirty="0">
                          <a:solidFill>
                            <a:schemeClr val="dk1"/>
                          </a:solidFill>
                          <a:latin typeface="Arial"/>
                        </a:rPr>
                        <a:t>4</a:t>
                      </a:r>
                      <a:r>
                        <a:rPr lang="en-GB" sz="1600" b="1" strike="noStrike" spc="-41" dirty="0">
                          <a:solidFill>
                            <a:schemeClr val="dk1"/>
                          </a:solidFill>
                          <a:latin typeface="Arial"/>
                        </a:rPr>
                        <a:t> </a:t>
                      </a:r>
                      <a:r>
                        <a:rPr lang="en-GB" sz="1600" b="1" strike="noStrike" spc="-1" dirty="0">
                          <a:solidFill>
                            <a:schemeClr val="dk1"/>
                          </a:solidFill>
                          <a:latin typeface="Arial"/>
                        </a:rPr>
                        <a:t>–</a:t>
                      </a:r>
                      <a:r>
                        <a:rPr lang="en-GB" sz="1600" b="1" strike="noStrike" spc="-41" dirty="0">
                          <a:solidFill>
                            <a:schemeClr val="dk1"/>
                          </a:solidFill>
                          <a:latin typeface="Arial"/>
                        </a:rPr>
                        <a:t> </a:t>
                      </a:r>
                      <a:r>
                        <a:rPr lang="en-GB" sz="1600" b="1" strike="noStrike" spc="-1" dirty="0">
                          <a:solidFill>
                            <a:schemeClr val="dk1"/>
                          </a:solidFill>
                          <a:latin typeface="Arial"/>
                        </a:rPr>
                        <a:t>AREA</a:t>
                      </a:r>
                      <a:r>
                        <a:rPr lang="en-GB" sz="1600" b="1" strike="noStrike" spc="-21" dirty="0">
                          <a:solidFill>
                            <a:schemeClr val="dk1"/>
                          </a:solidFill>
                          <a:latin typeface="Arial"/>
                        </a:rPr>
                        <a:t> </a:t>
                      </a:r>
                      <a:r>
                        <a:rPr lang="en-GB" sz="1600" b="1" strike="noStrike" spc="-1" dirty="0">
                          <a:solidFill>
                            <a:schemeClr val="dk1"/>
                          </a:solidFill>
                          <a:latin typeface="Arial"/>
                        </a:rPr>
                        <a:t>PSICOLOGIA</a:t>
                      </a:r>
                      <a:r>
                        <a:rPr lang="en-GB" sz="1600" b="1" strike="noStrike" spc="-21" dirty="0">
                          <a:solidFill>
                            <a:schemeClr val="dk1"/>
                          </a:solidFill>
                          <a:latin typeface="Arial"/>
                        </a:rPr>
                        <a:t> </a:t>
                      </a:r>
                      <a:r>
                        <a:rPr lang="en-GB" sz="1600" b="1" strike="noStrike" spc="-12" dirty="0">
                          <a:solidFill>
                            <a:schemeClr val="dk1"/>
                          </a:solidFill>
                          <a:latin typeface="Arial"/>
                        </a:rPr>
                        <a:t>GENERALE</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7"/>
                  </a:ext>
                </a:extLst>
              </a:tr>
              <a:tr h="489920">
                <a:tc>
                  <a:txBody>
                    <a:bodyPr/>
                    <a:lstStyle/>
                    <a:p>
                      <a:pPr marL="2266200" indent="-2117880" defTabSz="914400">
                        <a:lnSpc>
                          <a:spcPct val="100000"/>
                        </a:lnSpc>
                        <a:spcBef>
                          <a:spcPts val="326"/>
                        </a:spcBef>
                        <a:tabLst>
                          <a:tab pos="0" algn="l"/>
                        </a:tabLst>
                      </a:pPr>
                      <a:r>
                        <a:rPr lang="en-GB" sz="1600" b="1" strike="noStrike" spc="-1">
                          <a:solidFill>
                            <a:schemeClr val="dk1"/>
                          </a:solidFill>
                          <a:latin typeface="Arial"/>
                        </a:rPr>
                        <a:t>Stime</a:t>
                      </a:r>
                      <a:r>
                        <a:rPr lang="en-GB" sz="1600" b="1" strike="noStrike" spc="-26">
                          <a:solidFill>
                            <a:schemeClr val="dk1"/>
                          </a:solidFill>
                          <a:latin typeface="Arial"/>
                        </a:rPr>
                        <a:t> </a:t>
                      </a:r>
                      <a:r>
                        <a:rPr lang="en-GB" sz="1600" b="1" strike="noStrike" spc="-1">
                          <a:solidFill>
                            <a:schemeClr val="dk1"/>
                          </a:solidFill>
                          <a:latin typeface="Arial"/>
                        </a:rPr>
                        <a:t>e</a:t>
                      </a:r>
                      <a:r>
                        <a:rPr lang="en-GB" sz="1600" b="1" strike="noStrike" spc="-32">
                          <a:solidFill>
                            <a:schemeClr val="dk1"/>
                          </a:solidFill>
                          <a:latin typeface="Arial"/>
                        </a:rPr>
                        <a:t> </a:t>
                      </a:r>
                      <a:r>
                        <a:rPr lang="en-GB" sz="1600" b="1" strike="noStrike" spc="-1">
                          <a:solidFill>
                            <a:schemeClr val="dk1"/>
                          </a:solidFill>
                          <a:latin typeface="Arial"/>
                        </a:rPr>
                        <a:t>valutazioni</a:t>
                      </a:r>
                      <a:r>
                        <a:rPr lang="en-GB" sz="1600" b="1" strike="noStrike" spc="-46">
                          <a:solidFill>
                            <a:schemeClr val="dk1"/>
                          </a:solidFill>
                          <a:latin typeface="Arial"/>
                        </a:rPr>
                        <a:t> </a:t>
                      </a:r>
                      <a:r>
                        <a:rPr lang="en-GB" sz="1600" b="1" strike="noStrike" spc="-1">
                          <a:solidFill>
                            <a:schemeClr val="dk1"/>
                          </a:solidFill>
                          <a:latin typeface="Arial"/>
                        </a:rPr>
                        <a:t>metacognitive:</a:t>
                      </a:r>
                      <a:r>
                        <a:rPr lang="en-GB" sz="1600" b="1" strike="noStrike" spc="-46">
                          <a:solidFill>
                            <a:schemeClr val="dk1"/>
                          </a:solidFill>
                          <a:latin typeface="Arial"/>
                        </a:rPr>
                        <a:t> </a:t>
                      </a:r>
                      <a:r>
                        <a:rPr lang="en-GB" sz="1600" b="1" strike="noStrike" spc="-1">
                          <a:solidFill>
                            <a:schemeClr val="dk1"/>
                          </a:solidFill>
                          <a:latin typeface="Arial"/>
                        </a:rPr>
                        <a:t>strumenti</a:t>
                      </a:r>
                      <a:r>
                        <a:rPr lang="en-GB" sz="1600" b="1" strike="noStrike" spc="-41">
                          <a:solidFill>
                            <a:schemeClr val="dk1"/>
                          </a:solidFill>
                          <a:latin typeface="Arial"/>
                        </a:rPr>
                        <a:t> </a:t>
                      </a:r>
                      <a:r>
                        <a:rPr lang="en-GB" sz="1600" b="1" strike="noStrike" spc="-1">
                          <a:solidFill>
                            <a:schemeClr val="dk1"/>
                          </a:solidFill>
                          <a:latin typeface="Arial"/>
                        </a:rPr>
                        <a:t>di</a:t>
                      </a:r>
                      <a:r>
                        <a:rPr lang="en-GB" sz="1600" b="1" strike="noStrike" spc="-35">
                          <a:solidFill>
                            <a:schemeClr val="dk1"/>
                          </a:solidFill>
                          <a:latin typeface="Arial"/>
                        </a:rPr>
                        <a:t> </a:t>
                      </a:r>
                      <a:r>
                        <a:rPr lang="en-GB" sz="1600" b="1" strike="noStrike" spc="-12">
                          <a:solidFill>
                            <a:schemeClr val="dk1"/>
                          </a:solidFill>
                          <a:latin typeface="Arial"/>
                        </a:rPr>
                        <a:t>intervento </a:t>
                      </a:r>
                      <a:r>
                        <a:rPr lang="en-GB" sz="1600" b="1" strike="noStrike" spc="-1">
                          <a:solidFill>
                            <a:schemeClr val="dk1"/>
                          </a:solidFill>
                          <a:latin typeface="Arial"/>
                        </a:rPr>
                        <a:t>(1</a:t>
                      </a:r>
                      <a:r>
                        <a:rPr lang="en-GB" sz="1600" b="1" strike="noStrike" spc="-15">
                          <a:solidFill>
                            <a:schemeClr val="dk1"/>
                          </a:solidFill>
                          <a:latin typeface="Arial"/>
                        </a:rPr>
                        <a:t> </a:t>
                      </a:r>
                      <a:r>
                        <a:rPr lang="en-GB" sz="1600" b="1" strike="noStrike" spc="-21">
                          <a:solidFill>
                            <a:schemeClr val="dk1"/>
                          </a:solidFill>
                          <a:latin typeface="Arial"/>
                        </a:rPr>
                        <a:t>CFU)</a:t>
                      </a:r>
                      <a:endParaRPr lang="en-GB" sz="16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CACC5B"/>
                    </a:solidFill>
                  </a:tcPr>
                </a:tc>
                <a:tc>
                  <a:txBody>
                    <a:bodyPr/>
                    <a:lstStyle/>
                    <a:p>
                      <a:pPr marL="2422440" indent="-1433160" defTabSz="914400">
                        <a:lnSpc>
                          <a:spcPct val="100000"/>
                        </a:lnSpc>
                        <a:spcBef>
                          <a:spcPts val="326"/>
                        </a:spcBef>
                        <a:tabLst>
                          <a:tab pos="0" algn="l"/>
                        </a:tabLst>
                      </a:pPr>
                      <a:r>
                        <a:rPr lang="en-GB" sz="1600" b="1" strike="noStrike" spc="-1" dirty="0" err="1">
                          <a:solidFill>
                            <a:schemeClr val="dk1"/>
                          </a:solidFill>
                          <a:latin typeface="Arial"/>
                        </a:rPr>
                        <a:t>Strumenti</a:t>
                      </a:r>
                      <a:r>
                        <a:rPr lang="en-GB" sz="1600" b="1" strike="noStrike" spc="-41" dirty="0">
                          <a:solidFill>
                            <a:schemeClr val="dk1"/>
                          </a:solidFill>
                          <a:latin typeface="Arial"/>
                        </a:rPr>
                        <a:t> </a:t>
                      </a:r>
                      <a:r>
                        <a:rPr lang="en-GB" sz="1600" b="1" strike="noStrike" spc="-1" dirty="0">
                          <a:solidFill>
                            <a:schemeClr val="dk1"/>
                          </a:solidFill>
                          <a:latin typeface="Arial"/>
                        </a:rPr>
                        <a:t>di</a:t>
                      </a:r>
                      <a:r>
                        <a:rPr lang="en-GB" sz="1600" b="1" strike="noStrike" spc="-35" dirty="0">
                          <a:solidFill>
                            <a:schemeClr val="dk1"/>
                          </a:solidFill>
                          <a:latin typeface="Arial"/>
                        </a:rPr>
                        <a:t> </a:t>
                      </a:r>
                      <a:r>
                        <a:rPr lang="en-GB" sz="1600" b="1" strike="noStrike" spc="-1" dirty="0" err="1">
                          <a:solidFill>
                            <a:schemeClr val="dk1"/>
                          </a:solidFill>
                          <a:latin typeface="Arial"/>
                        </a:rPr>
                        <a:t>valutazione</a:t>
                      </a:r>
                      <a:r>
                        <a:rPr lang="en-GB" sz="1600" b="1" strike="noStrike" spc="-52" dirty="0">
                          <a:solidFill>
                            <a:schemeClr val="dk1"/>
                          </a:solidFill>
                          <a:latin typeface="Arial"/>
                        </a:rPr>
                        <a:t> </a:t>
                      </a:r>
                      <a:r>
                        <a:rPr lang="en-GB" sz="1600" b="1" strike="noStrike" spc="-1" dirty="0" err="1">
                          <a:solidFill>
                            <a:schemeClr val="dk1"/>
                          </a:solidFill>
                          <a:latin typeface="Arial"/>
                        </a:rPr>
                        <a:t>della</a:t>
                      </a:r>
                      <a:r>
                        <a:rPr lang="en-GB" sz="1600" b="1" strike="noStrike" spc="-41" dirty="0">
                          <a:solidFill>
                            <a:schemeClr val="dk1"/>
                          </a:solidFill>
                          <a:latin typeface="Arial"/>
                        </a:rPr>
                        <a:t> </a:t>
                      </a:r>
                      <a:r>
                        <a:rPr lang="en-GB" sz="1600" b="1" strike="noStrike" spc="-12" dirty="0" err="1">
                          <a:solidFill>
                            <a:schemeClr val="dk1"/>
                          </a:solidFill>
                          <a:latin typeface="Arial"/>
                        </a:rPr>
                        <a:t>personalità</a:t>
                      </a:r>
                      <a:r>
                        <a:rPr lang="en-GB" sz="1600" b="1" strike="noStrike" spc="-12" dirty="0">
                          <a:solidFill>
                            <a:schemeClr val="dk1"/>
                          </a:solidFill>
                          <a:latin typeface="Arial"/>
                        </a:rPr>
                        <a:t> </a:t>
                      </a:r>
                      <a:r>
                        <a:rPr lang="en-GB" sz="1600" b="1" strike="noStrike" spc="-1" dirty="0">
                          <a:solidFill>
                            <a:schemeClr val="dk1"/>
                          </a:solidFill>
                          <a:latin typeface="Arial"/>
                        </a:rPr>
                        <a:t>(1</a:t>
                      </a:r>
                      <a:r>
                        <a:rPr lang="en-GB" sz="1600" b="1" strike="noStrike" spc="-15"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BBB55"/>
                    </a:solidFill>
                  </a:tcPr>
                </a:tc>
                <a:extLst>
                  <a:ext uri="{0D108BD9-81ED-4DB2-BD59-A6C34878D82A}">
                    <a16:rowId xmlns:a16="http://schemas.microsoft.com/office/drawing/2014/main" val="10008"/>
                  </a:ext>
                </a:extLst>
              </a:tr>
              <a:tr h="329104">
                <a:tc gridSpan="2">
                  <a:txBody>
                    <a:bodyPr/>
                    <a:lstStyle/>
                    <a:p>
                      <a:pPr algn="ctr" defTabSz="914400">
                        <a:lnSpc>
                          <a:spcPct val="100000"/>
                        </a:lnSpc>
                        <a:spcBef>
                          <a:spcPts val="660"/>
                        </a:spcBef>
                      </a:pPr>
                      <a:r>
                        <a:rPr lang="en-GB" sz="1600" b="1" strike="noStrike" spc="-1" dirty="0">
                          <a:solidFill>
                            <a:schemeClr val="dk1"/>
                          </a:solidFill>
                          <a:highlight>
                            <a:srgbClr val="FFFF00"/>
                          </a:highlight>
                          <a:latin typeface="Arial"/>
                        </a:rPr>
                        <a:t>ATTIVITA’</a:t>
                      </a:r>
                      <a:r>
                        <a:rPr lang="en-GB" sz="1600" b="1" strike="noStrike" spc="-46" dirty="0">
                          <a:solidFill>
                            <a:schemeClr val="dk1"/>
                          </a:solidFill>
                          <a:highlight>
                            <a:srgbClr val="FFFF00"/>
                          </a:highlight>
                          <a:latin typeface="Arial"/>
                        </a:rPr>
                        <a:t> </a:t>
                      </a:r>
                      <a:r>
                        <a:rPr lang="en-GB" sz="1600" b="1" strike="noStrike" spc="-1" dirty="0">
                          <a:solidFill>
                            <a:schemeClr val="dk1"/>
                          </a:solidFill>
                          <a:highlight>
                            <a:srgbClr val="FFFF00"/>
                          </a:highlight>
                          <a:latin typeface="Arial"/>
                        </a:rPr>
                        <a:t>5</a:t>
                      </a:r>
                      <a:r>
                        <a:rPr lang="en-GB" sz="1600" b="1" strike="noStrike" spc="-46" dirty="0">
                          <a:solidFill>
                            <a:schemeClr val="dk1"/>
                          </a:solidFill>
                          <a:highlight>
                            <a:srgbClr val="FFFF00"/>
                          </a:highlight>
                          <a:latin typeface="Arial"/>
                        </a:rPr>
                        <a:t> </a:t>
                      </a:r>
                      <a:r>
                        <a:rPr lang="en-GB" sz="1600" b="1" strike="noStrike" spc="-1" dirty="0">
                          <a:solidFill>
                            <a:schemeClr val="dk1"/>
                          </a:solidFill>
                          <a:highlight>
                            <a:srgbClr val="FFFF00"/>
                          </a:highlight>
                          <a:latin typeface="Arial"/>
                        </a:rPr>
                        <a:t>–</a:t>
                      </a:r>
                      <a:r>
                        <a:rPr lang="en-GB" sz="1600" b="1" strike="noStrike" spc="-46" dirty="0">
                          <a:solidFill>
                            <a:schemeClr val="dk1"/>
                          </a:solidFill>
                          <a:highlight>
                            <a:srgbClr val="FFFF00"/>
                          </a:highlight>
                          <a:latin typeface="Arial"/>
                        </a:rPr>
                        <a:t> </a:t>
                      </a:r>
                      <a:r>
                        <a:rPr lang="en-GB" sz="1600" b="1" strike="noStrike" spc="-1" dirty="0">
                          <a:solidFill>
                            <a:schemeClr val="dk1"/>
                          </a:solidFill>
                          <a:highlight>
                            <a:srgbClr val="FFFF00"/>
                          </a:highlight>
                          <a:latin typeface="Arial"/>
                        </a:rPr>
                        <a:t>PSICOLOGIA GIURIDICO-FORENSE E CRIMINOLOGIA</a:t>
                      </a:r>
                      <a:endParaRPr lang="en-GB" sz="1600" b="0" strike="noStrike" spc="-1" dirty="0">
                        <a:solidFill>
                          <a:srgbClr val="000000"/>
                        </a:solidFill>
                        <a:highlight>
                          <a:srgbClr val="FFFF00"/>
                        </a:highlight>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9"/>
                  </a:ext>
                </a:extLst>
              </a:tr>
              <a:tr h="797388">
                <a:tc>
                  <a:txBody>
                    <a:bodyPr/>
                    <a:lstStyle/>
                    <a:p>
                      <a:pPr marL="124560" algn="ctr" defTabSz="914400">
                        <a:lnSpc>
                          <a:spcPct val="100000"/>
                        </a:lnSpc>
                        <a:spcBef>
                          <a:spcPts val="326"/>
                        </a:spcBef>
                      </a:pPr>
                      <a:r>
                        <a:rPr lang="it-IT" sz="1600" b="1" strike="noStrike" spc="-1" dirty="0" err="1">
                          <a:solidFill>
                            <a:schemeClr val="dk1"/>
                          </a:solidFill>
                          <a:latin typeface="Arial"/>
                        </a:rPr>
                        <a:t>Assessment</a:t>
                      </a:r>
                      <a:r>
                        <a:rPr lang="it-IT" sz="1600" b="1" strike="noStrike" spc="-1" dirty="0">
                          <a:solidFill>
                            <a:schemeClr val="dk1"/>
                          </a:solidFill>
                          <a:latin typeface="Arial"/>
                        </a:rPr>
                        <a:t> clinico-criminologico, trauma e processi cognitivi nella raccolta delle informazioni </a:t>
                      </a:r>
                      <a:r>
                        <a:rPr lang="en-GB" sz="1600" b="1" strike="noStrike" spc="-1" dirty="0">
                          <a:solidFill>
                            <a:schemeClr val="dk1"/>
                          </a:solidFill>
                          <a:latin typeface="Arial"/>
                        </a:rPr>
                        <a:t>(1</a:t>
                      </a:r>
                      <a:r>
                        <a:rPr lang="en-GB" sz="1600" b="1" strike="noStrike" spc="-21" dirty="0">
                          <a:solidFill>
                            <a:schemeClr val="dk1"/>
                          </a:solidFill>
                          <a:latin typeface="Arial"/>
                        </a:rPr>
                        <a:t> 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chemeClr val="accent1">
                        <a:lumMod val="60000"/>
                        <a:lumOff val="40000"/>
                      </a:schemeClr>
                    </a:solidFill>
                  </a:tcPr>
                </a:tc>
                <a:tc>
                  <a:txBody>
                    <a:bodyPr/>
                    <a:lstStyle/>
                    <a:p>
                      <a:pPr marL="340920" algn="ctr" defTabSz="914400">
                        <a:lnSpc>
                          <a:spcPct val="100000"/>
                        </a:lnSpc>
                        <a:spcBef>
                          <a:spcPts val="326"/>
                        </a:spcBef>
                      </a:pPr>
                      <a:r>
                        <a:rPr lang="en-GB" sz="1600" b="1" strike="noStrike" spc="-1" dirty="0" err="1">
                          <a:solidFill>
                            <a:schemeClr val="dk1"/>
                          </a:solidFill>
                          <a:latin typeface="Arial"/>
                        </a:rPr>
                        <a:t>Psicodiagnosi</a:t>
                      </a:r>
                      <a:r>
                        <a:rPr lang="en-GB" sz="1600" b="1" strike="noStrike" spc="-1" dirty="0">
                          <a:solidFill>
                            <a:schemeClr val="dk1"/>
                          </a:solidFill>
                          <a:latin typeface="Arial"/>
                        </a:rPr>
                        <a:t> e </a:t>
                      </a:r>
                      <a:r>
                        <a:rPr lang="en-GB" sz="1600" b="1" strike="noStrike" spc="-1" dirty="0" err="1">
                          <a:solidFill>
                            <a:schemeClr val="dk1"/>
                          </a:solidFill>
                          <a:latin typeface="Arial"/>
                        </a:rPr>
                        <a:t>valutazione</a:t>
                      </a:r>
                      <a:r>
                        <a:rPr lang="en-GB" sz="1600" b="1" strike="noStrike" spc="-1" dirty="0">
                          <a:solidFill>
                            <a:schemeClr val="dk1"/>
                          </a:solidFill>
                          <a:latin typeface="Arial"/>
                        </a:rPr>
                        <a:t> </a:t>
                      </a:r>
                      <a:r>
                        <a:rPr lang="en-GB" sz="1600" b="1" strike="noStrike" spc="-1" dirty="0" err="1">
                          <a:solidFill>
                            <a:schemeClr val="dk1"/>
                          </a:solidFill>
                          <a:latin typeface="Arial"/>
                        </a:rPr>
                        <a:t>psicologico-forense</a:t>
                      </a:r>
                      <a:r>
                        <a:rPr lang="en-GB" sz="1600" b="1" strike="noStrike" spc="-1" dirty="0">
                          <a:solidFill>
                            <a:schemeClr val="dk1"/>
                          </a:solidFill>
                          <a:latin typeface="Arial"/>
                        </a:rPr>
                        <a:t> </a:t>
                      </a:r>
                    </a:p>
                    <a:p>
                      <a:pPr marL="340920" algn="ctr" defTabSz="914400">
                        <a:lnSpc>
                          <a:spcPct val="100000"/>
                        </a:lnSpc>
                        <a:spcBef>
                          <a:spcPts val="326"/>
                        </a:spcBef>
                      </a:pPr>
                      <a:r>
                        <a:rPr lang="en-GB" sz="1600" b="1" strike="noStrike" spc="-1" dirty="0">
                          <a:solidFill>
                            <a:schemeClr val="dk1"/>
                          </a:solidFill>
                          <a:latin typeface="Arial"/>
                        </a:rPr>
                        <a:t>(1</a:t>
                      </a:r>
                      <a:r>
                        <a:rPr lang="en-GB" sz="1600" b="1" strike="noStrike" spc="-26" dirty="0">
                          <a:solidFill>
                            <a:schemeClr val="dk1"/>
                          </a:solidFill>
                          <a:latin typeface="Arial"/>
                        </a:rPr>
                        <a:t> </a:t>
                      </a:r>
                      <a:r>
                        <a:rPr lang="en-GB" sz="1600" b="1" strike="noStrike" spc="-21" dirty="0">
                          <a:solidFill>
                            <a:schemeClr val="dk1"/>
                          </a:solidFill>
                          <a:latin typeface="Arial"/>
                        </a:rPr>
                        <a:t>CFU)</a:t>
                      </a:r>
                      <a:endParaRPr lang="en-GB" sz="16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chemeClr val="accent1">
                        <a:lumMod val="40000"/>
                        <a:lumOff val="60000"/>
                      </a:schemeClr>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508953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object 2"/>
          <p:cNvSpPr/>
          <p:nvPr/>
        </p:nvSpPr>
        <p:spPr>
          <a:xfrm>
            <a:off x="775800" y="824040"/>
            <a:ext cx="9967680" cy="9921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indent="714960" defTabSz="914400">
              <a:lnSpc>
                <a:spcPct val="134000"/>
              </a:lnSpc>
              <a:spcBef>
                <a:spcPts val="99"/>
              </a:spcBef>
              <a:tabLst>
                <a:tab pos="0" algn="l"/>
              </a:tabLst>
            </a:pPr>
            <a:r>
              <a:rPr lang="en-GB" sz="2400" b="1" strike="noStrike" spc="-1">
                <a:solidFill>
                  <a:srgbClr val="A65E5E"/>
                </a:solidFill>
                <a:latin typeface="Arial"/>
              </a:rPr>
              <a:t>1</a:t>
            </a:r>
            <a:r>
              <a:rPr lang="en-GB" sz="2400" b="1" strike="noStrike" spc="-60">
                <a:solidFill>
                  <a:srgbClr val="A65E5E"/>
                </a:solidFill>
                <a:latin typeface="Arial"/>
              </a:rPr>
              <a:t> </a:t>
            </a:r>
            <a:r>
              <a:rPr lang="en-GB" sz="2400" b="1" strike="noStrike" spc="-1">
                <a:solidFill>
                  <a:srgbClr val="A65E5E"/>
                </a:solidFill>
                <a:latin typeface="Arial"/>
              </a:rPr>
              <a:t>CFU</a:t>
            </a:r>
            <a:r>
              <a:rPr lang="en-GB" sz="2400" b="1" strike="noStrike" spc="-55">
                <a:solidFill>
                  <a:srgbClr val="A65E5E"/>
                </a:solidFill>
                <a:latin typeface="Arial"/>
              </a:rPr>
              <a:t> </a:t>
            </a:r>
            <a:r>
              <a:rPr lang="en-GB" sz="2400" b="1" strike="noStrike" spc="-1">
                <a:solidFill>
                  <a:srgbClr val="A65E5E"/>
                </a:solidFill>
                <a:latin typeface="Arial"/>
              </a:rPr>
              <a:t>=</a:t>
            </a:r>
            <a:r>
              <a:rPr lang="en-GB" sz="2400" b="1" strike="noStrike" spc="-72">
                <a:solidFill>
                  <a:srgbClr val="A65E5E"/>
                </a:solidFill>
                <a:latin typeface="Arial"/>
              </a:rPr>
              <a:t> </a:t>
            </a:r>
            <a:r>
              <a:rPr lang="en-GB" sz="2400" b="1" strike="noStrike" spc="-1">
                <a:solidFill>
                  <a:srgbClr val="A65E5E"/>
                </a:solidFill>
                <a:latin typeface="Arial"/>
              </a:rPr>
              <a:t>(25h</a:t>
            </a:r>
            <a:r>
              <a:rPr lang="en-GB" sz="2400" b="1" strike="noStrike" spc="-55">
                <a:solidFill>
                  <a:srgbClr val="A65E5E"/>
                </a:solidFill>
                <a:latin typeface="Arial"/>
              </a:rPr>
              <a:t> </a:t>
            </a:r>
            <a:r>
              <a:rPr lang="en-GB" sz="2400" b="1" strike="noStrike" spc="-1">
                <a:solidFill>
                  <a:srgbClr val="A65E5E"/>
                </a:solidFill>
                <a:latin typeface="Arial"/>
              </a:rPr>
              <a:t>di</a:t>
            </a:r>
            <a:r>
              <a:rPr lang="en-GB" sz="2400" b="1" strike="noStrike" spc="-75">
                <a:solidFill>
                  <a:srgbClr val="A65E5E"/>
                </a:solidFill>
                <a:latin typeface="Arial"/>
              </a:rPr>
              <a:t> </a:t>
            </a:r>
            <a:r>
              <a:rPr lang="en-GB" sz="2400" b="1" strike="noStrike" spc="-1">
                <a:solidFill>
                  <a:srgbClr val="A65E5E"/>
                </a:solidFill>
                <a:latin typeface="Arial"/>
              </a:rPr>
              <a:t>attività</a:t>
            </a:r>
            <a:r>
              <a:rPr lang="en-GB" sz="2400" b="0" strike="noStrike" spc="-1">
                <a:solidFill>
                  <a:srgbClr val="A65E5E"/>
                </a:solidFill>
                <a:latin typeface="Arial MT"/>
              </a:rPr>
              <a:t>)</a:t>
            </a:r>
            <a:r>
              <a:rPr lang="en-GB" sz="2400" b="0" strike="noStrike" spc="-52">
                <a:solidFill>
                  <a:srgbClr val="A65E5E"/>
                </a:solidFill>
                <a:latin typeface="Arial MT"/>
              </a:rPr>
              <a:t> </a:t>
            </a:r>
            <a:r>
              <a:rPr lang="en-GB" sz="2400" b="0" strike="noStrike" spc="-1">
                <a:solidFill>
                  <a:srgbClr val="A65E5E"/>
                </a:solidFill>
                <a:latin typeface="Arial MT"/>
              </a:rPr>
              <a:t>per</a:t>
            </a:r>
            <a:r>
              <a:rPr lang="en-GB" sz="2400" b="0" strike="noStrike" spc="-55">
                <a:solidFill>
                  <a:srgbClr val="A65E5E"/>
                </a:solidFill>
                <a:latin typeface="Arial MT"/>
              </a:rPr>
              <a:t> </a:t>
            </a:r>
            <a:r>
              <a:rPr lang="en-GB" sz="2400" b="0" strike="noStrike" spc="-1">
                <a:solidFill>
                  <a:srgbClr val="A65E5E"/>
                </a:solidFill>
                <a:latin typeface="Arial MT"/>
              </a:rPr>
              <a:t>ciascun</a:t>
            </a:r>
            <a:r>
              <a:rPr lang="en-GB" sz="2400" b="0" strike="noStrike" spc="-55">
                <a:solidFill>
                  <a:srgbClr val="A65E5E"/>
                </a:solidFill>
                <a:latin typeface="Arial MT"/>
              </a:rPr>
              <a:t> </a:t>
            </a:r>
            <a:r>
              <a:rPr lang="en-GB" sz="2400" b="0" strike="noStrike" spc="-1">
                <a:solidFill>
                  <a:srgbClr val="A65E5E"/>
                </a:solidFill>
                <a:latin typeface="Arial MT"/>
              </a:rPr>
              <a:t>CFU</a:t>
            </a:r>
            <a:r>
              <a:rPr lang="en-GB" sz="2400" b="0" strike="noStrike" spc="-55">
                <a:solidFill>
                  <a:srgbClr val="A65E5E"/>
                </a:solidFill>
                <a:latin typeface="Arial MT"/>
              </a:rPr>
              <a:t> </a:t>
            </a:r>
            <a:r>
              <a:rPr lang="en-GB" sz="2400" b="0" strike="noStrike" spc="-1">
                <a:solidFill>
                  <a:srgbClr val="A65E5E"/>
                </a:solidFill>
                <a:latin typeface="Arial MT"/>
              </a:rPr>
              <a:t>sono</a:t>
            </a:r>
            <a:r>
              <a:rPr lang="en-GB" sz="2400" b="0" strike="noStrike" spc="-46">
                <a:solidFill>
                  <a:srgbClr val="A65E5E"/>
                </a:solidFill>
                <a:latin typeface="Arial MT"/>
              </a:rPr>
              <a:t> </a:t>
            </a:r>
            <a:r>
              <a:rPr lang="en-GB" sz="2400" b="1" strike="noStrike" spc="-1">
                <a:solidFill>
                  <a:srgbClr val="A65E5E"/>
                </a:solidFill>
                <a:latin typeface="Arial"/>
              </a:rPr>
              <a:t>previste</a:t>
            </a:r>
            <a:r>
              <a:rPr lang="en-GB" sz="2400" b="1" strike="noStrike" spc="-55">
                <a:solidFill>
                  <a:srgbClr val="A65E5E"/>
                </a:solidFill>
                <a:latin typeface="Arial"/>
              </a:rPr>
              <a:t> </a:t>
            </a:r>
            <a:r>
              <a:rPr lang="en-GB" sz="2400" b="1" strike="noStrike" spc="-12">
                <a:solidFill>
                  <a:srgbClr val="A65E5E"/>
                </a:solidFill>
                <a:latin typeface="Arial"/>
              </a:rPr>
              <a:t>delle </a:t>
            </a:r>
            <a:r>
              <a:rPr lang="en-GB" sz="2400" b="1" strike="noStrike" spc="-1">
                <a:solidFill>
                  <a:srgbClr val="A65E5E"/>
                </a:solidFill>
                <a:latin typeface="Arial"/>
              </a:rPr>
              <a:t>attività</a:t>
            </a:r>
            <a:r>
              <a:rPr lang="en-GB" sz="2400" b="1" strike="noStrike" spc="-55">
                <a:solidFill>
                  <a:srgbClr val="A65E5E"/>
                </a:solidFill>
                <a:latin typeface="Arial"/>
              </a:rPr>
              <a:t> </a:t>
            </a:r>
            <a:r>
              <a:rPr lang="en-GB" sz="2400" b="1" strike="noStrike" spc="-1">
                <a:solidFill>
                  <a:srgbClr val="A65E5E"/>
                </a:solidFill>
                <a:latin typeface="Arial"/>
              </a:rPr>
              <a:t>presenziali</a:t>
            </a:r>
            <a:r>
              <a:rPr lang="en-GB" sz="2400" b="1" strike="noStrike" spc="-52">
                <a:solidFill>
                  <a:srgbClr val="A65E5E"/>
                </a:solidFill>
                <a:latin typeface="Arial"/>
              </a:rPr>
              <a:t> </a:t>
            </a:r>
            <a:r>
              <a:rPr lang="en-GB" sz="2400" b="1" strike="noStrike" spc="-1">
                <a:solidFill>
                  <a:srgbClr val="A65E5E"/>
                </a:solidFill>
                <a:latin typeface="Arial"/>
              </a:rPr>
              <a:t>(4h</a:t>
            </a:r>
            <a:r>
              <a:rPr lang="en-GB" sz="2400" b="1" strike="noStrike" spc="-52">
                <a:solidFill>
                  <a:srgbClr val="A65E5E"/>
                </a:solidFill>
                <a:latin typeface="Arial"/>
              </a:rPr>
              <a:t> </a:t>
            </a:r>
            <a:r>
              <a:rPr lang="en-GB" sz="2400" b="1" strike="noStrike" spc="-1">
                <a:solidFill>
                  <a:srgbClr val="A65E5E"/>
                </a:solidFill>
                <a:latin typeface="Arial"/>
              </a:rPr>
              <a:t>a</a:t>
            </a:r>
            <a:r>
              <a:rPr lang="en-GB" sz="2400" b="1" strike="noStrike" spc="-52">
                <a:solidFill>
                  <a:srgbClr val="A65E5E"/>
                </a:solidFill>
                <a:latin typeface="Arial"/>
              </a:rPr>
              <a:t> </a:t>
            </a:r>
            <a:r>
              <a:rPr lang="en-GB" sz="2400" b="1" strike="noStrike" spc="-1">
                <a:solidFill>
                  <a:srgbClr val="A65E5E"/>
                </a:solidFill>
                <a:latin typeface="Arial"/>
              </a:rPr>
              <a:t>CFU</a:t>
            </a:r>
            <a:r>
              <a:rPr lang="en-GB" sz="2400" b="0" strike="noStrike" spc="-1">
                <a:solidFill>
                  <a:srgbClr val="A65E5E"/>
                </a:solidFill>
                <a:latin typeface="Arial MT"/>
              </a:rPr>
              <a:t>)</a:t>
            </a:r>
            <a:r>
              <a:rPr lang="en-GB" sz="2400" b="0" strike="noStrike" spc="-52">
                <a:solidFill>
                  <a:srgbClr val="A65E5E"/>
                </a:solidFill>
                <a:latin typeface="Arial MT"/>
              </a:rPr>
              <a:t> </a:t>
            </a:r>
            <a:r>
              <a:rPr lang="en-GB" sz="2400" b="0" strike="noStrike" spc="-1">
                <a:solidFill>
                  <a:srgbClr val="A65E5E"/>
                </a:solidFill>
                <a:latin typeface="Arial MT"/>
              </a:rPr>
              <a:t>che</a:t>
            </a:r>
            <a:r>
              <a:rPr lang="en-GB" sz="2400" b="0" strike="noStrike" spc="-52">
                <a:solidFill>
                  <a:srgbClr val="A65E5E"/>
                </a:solidFill>
                <a:latin typeface="Arial MT"/>
              </a:rPr>
              <a:t> </a:t>
            </a:r>
            <a:r>
              <a:rPr lang="en-GB" sz="2400" b="0" strike="noStrike" spc="-1">
                <a:solidFill>
                  <a:srgbClr val="A65E5E"/>
                </a:solidFill>
                <a:latin typeface="Arial MT"/>
              </a:rPr>
              <a:t>si</a:t>
            </a:r>
            <a:r>
              <a:rPr lang="en-GB" sz="2400" b="0" strike="noStrike" spc="-52">
                <a:solidFill>
                  <a:srgbClr val="A65E5E"/>
                </a:solidFill>
                <a:latin typeface="Arial MT"/>
              </a:rPr>
              <a:t> </a:t>
            </a:r>
            <a:r>
              <a:rPr lang="en-GB" sz="2400" b="0" strike="noStrike" spc="-1">
                <a:solidFill>
                  <a:srgbClr val="A65E5E"/>
                </a:solidFill>
                <a:latin typeface="Arial MT"/>
              </a:rPr>
              <a:t>svolgeranno</a:t>
            </a:r>
            <a:r>
              <a:rPr lang="en-GB" sz="2400" b="0" strike="noStrike" spc="-32">
                <a:solidFill>
                  <a:srgbClr val="A65E5E"/>
                </a:solidFill>
                <a:latin typeface="Arial MT"/>
              </a:rPr>
              <a:t> </a:t>
            </a:r>
            <a:r>
              <a:rPr lang="en-GB" sz="2400" b="0" strike="noStrike" spc="-1">
                <a:solidFill>
                  <a:srgbClr val="A65E5E"/>
                </a:solidFill>
                <a:latin typeface="Arial MT"/>
              </a:rPr>
              <a:t>nelle</a:t>
            </a:r>
            <a:r>
              <a:rPr lang="en-GB" sz="2400" b="0" strike="noStrike" spc="-35">
                <a:solidFill>
                  <a:srgbClr val="A65E5E"/>
                </a:solidFill>
                <a:latin typeface="Arial MT"/>
              </a:rPr>
              <a:t> </a:t>
            </a:r>
            <a:r>
              <a:rPr lang="en-GB" sz="2400" b="1" strike="noStrike" spc="-1">
                <a:solidFill>
                  <a:srgbClr val="A65E5E"/>
                </a:solidFill>
                <a:latin typeface="Arial"/>
              </a:rPr>
              <a:t>sedi</a:t>
            </a:r>
            <a:r>
              <a:rPr lang="en-GB" sz="2400" b="1" strike="noStrike" spc="-52">
                <a:solidFill>
                  <a:srgbClr val="A65E5E"/>
                </a:solidFill>
                <a:latin typeface="Arial"/>
              </a:rPr>
              <a:t> </a:t>
            </a:r>
            <a:r>
              <a:rPr lang="en-GB" sz="2400" b="1" strike="noStrike" spc="-1">
                <a:solidFill>
                  <a:srgbClr val="A65E5E"/>
                </a:solidFill>
                <a:latin typeface="Arial"/>
              </a:rPr>
              <a:t>di</a:t>
            </a:r>
            <a:r>
              <a:rPr lang="en-GB" sz="2400" b="1" strike="noStrike" spc="-66">
                <a:solidFill>
                  <a:srgbClr val="A65E5E"/>
                </a:solidFill>
                <a:latin typeface="Arial"/>
              </a:rPr>
              <a:t> </a:t>
            </a:r>
            <a:r>
              <a:rPr lang="en-GB" sz="2400" b="1" strike="noStrike" spc="-12">
                <a:solidFill>
                  <a:srgbClr val="A65E5E"/>
                </a:solidFill>
                <a:latin typeface="Arial"/>
              </a:rPr>
              <a:t>tirocinio</a:t>
            </a:r>
            <a:endParaRPr lang="en-GB" sz="2400" b="0" strike="noStrike" spc="-1">
              <a:solidFill>
                <a:srgbClr val="000000"/>
              </a:solidFill>
              <a:latin typeface="Arial"/>
            </a:endParaRPr>
          </a:p>
        </p:txBody>
      </p:sp>
      <p:sp>
        <p:nvSpPr>
          <p:cNvPr id="153" name="object 3"/>
          <p:cNvSpPr/>
          <p:nvPr/>
        </p:nvSpPr>
        <p:spPr>
          <a:xfrm>
            <a:off x="7851600" y="3151440"/>
            <a:ext cx="3556080" cy="11095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800" b="0" strike="noStrike" spc="-1">
                <a:solidFill>
                  <a:srgbClr val="000000"/>
                </a:solidFill>
                <a:latin typeface="Arial MT"/>
              </a:rPr>
              <a:t>Le</a:t>
            </a:r>
            <a:r>
              <a:rPr lang="en-GB" sz="1800" b="0" strike="noStrike" spc="-26">
                <a:solidFill>
                  <a:srgbClr val="000000"/>
                </a:solidFill>
                <a:latin typeface="Arial MT"/>
              </a:rPr>
              <a:t> </a:t>
            </a:r>
            <a:r>
              <a:rPr lang="en-GB" sz="1800" b="0" strike="noStrike" spc="-1">
                <a:solidFill>
                  <a:srgbClr val="000000"/>
                </a:solidFill>
                <a:latin typeface="Arial MT"/>
              </a:rPr>
              <a:t>attività</a:t>
            </a:r>
            <a:r>
              <a:rPr lang="en-GB" sz="1800" b="0" strike="noStrike" spc="-21">
                <a:solidFill>
                  <a:srgbClr val="000000"/>
                </a:solidFill>
                <a:latin typeface="Arial MT"/>
              </a:rPr>
              <a:t> </a:t>
            </a:r>
            <a:r>
              <a:rPr lang="en-GB" sz="1800" b="0" strike="noStrike" spc="-1">
                <a:solidFill>
                  <a:srgbClr val="000000"/>
                </a:solidFill>
                <a:latin typeface="Arial MT"/>
              </a:rPr>
              <a:t>presenziali</a:t>
            </a:r>
            <a:r>
              <a:rPr lang="en-GB" sz="1800" b="0" strike="noStrike" spc="-41">
                <a:solidFill>
                  <a:srgbClr val="000000"/>
                </a:solidFill>
                <a:latin typeface="Arial MT"/>
              </a:rPr>
              <a:t> </a:t>
            </a:r>
            <a:r>
              <a:rPr lang="en-GB" sz="1800" b="0" strike="noStrike" spc="-1">
                <a:solidFill>
                  <a:srgbClr val="000000"/>
                </a:solidFill>
                <a:latin typeface="Arial MT"/>
              </a:rPr>
              <a:t>e</a:t>
            </a:r>
            <a:r>
              <a:rPr lang="en-GB" sz="1800" b="0" strike="noStrike" spc="-21">
                <a:solidFill>
                  <a:srgbClr val="000000"/>
                </a:solidFill>
                <a:latin typeface="Arial MT"/>
              </a:rPr>
              <a:t> </a:t>
            </a:r>
            <a:r>
              <a:rPr lang="en-GB" sz="1800" b="0" strike="noStrike" spc="-26">
                <a:solidFill>
                  <a:srgbClr val="000000"/>
                </a:solidFill>
                <a:latin typeface="Arial MT"/>
              </a:rPr>
              <a:t>non </a:t>
            </a:r>
            <a:r>
              <a:rPr lang="en-GB" sz="1800" b="0" strike="noStrike" spc="-1">
                <a:solidFill>
                  <a:srgbClr val="000000"/>
                </a:solidFill>
                <a:latin typeface="Arial MT"/>
              </a:rPr>
              <a:t>saranno</a:t>
            </a:r>
            <a:r>
              <a:rPr lang="en-GB" sz="1800" b="0" strike="noStrike" spc="-41">
                <a:solidFill>
                  <a:srgbClr val="000000"/>
                </a:solidFill>
                <a:latin typeface="Arial MT"/>
              </a:rPr>
              <a:t> </a:t>
            </a:r>
            <a:r>
              <a:rPr lang="en-GB" sz="1800" b="0" strike="noStrike" spc="-1">
                <a:solidFill>
                  <a:srgbClr val="000000"/>
                </a:solidFill>
                <a:latin typeface="Arial MT"/>
              </a:rPr>
              <a:t>gestite</a:t>
            </a:r>
            <a:r>
              <a:rPr lang="en-GB" sz="1800" b="0" strike="noStrike" spc="-41">
                <a:solidFill>
                  <a:srgbClr val="000000"/>
                </a:solidFill>
                <a:latin typeface="Arial MT"/>
              </a:rPr>
              <a:t> </a:t>
            </a:r>
            <a:r>
              <a:rPr lang="en-GB" sz="1800" b="0" strike="noStrike" spc="-1">
                <a:solidFill>
                  <a:srgbClr val="000000"/>
                </a:solidFill>
                <a:latin typeface="Arial MT"/>
              </a:rPr>
              <a:t>da</a:t>
            </a:r>
            <a:r>
              <a:rPr lang="en-GB" sz="1800" b="0" strike="noStrike" spc="-35">
                <a:solidFill>
                  <a:srgbClr val="000000"/>
                </a:solidFill>
                <a:latin typeface="Arial MT"/>
              </a:rPr>
              <a:t> </a:t>
            </a:r>
            <a:r>
              <a:rPr lang="en-GB" sz="1800" b="1" strike="noStrike" spc="-1">
                <a:solidFill>
                  <a:srgbClr val="000000"/>
                </a:solidFill>
                <a:latin typeface="Arial"/>
              </a:rPr>
              <a:t>tutor</a:t>
            </a:r>
            <a:r>
              <a:rPr lang="en-GB" sz="1800" b="1" strike="noStrike" spc="-26">
                <a:solidFill>
                  <a:srgbClr val="000000"/>
                </a:solidFill>
                <a:latin typeface="Arial"/>
              </a:rPr>
              <a:t> </a:t>
            </a:r>
            <a:r>
              <a:rPr lang="en-GB" sz="1800" b="1" strike="noStrike" spc="-12">
                <a:solidFill>
                  <a:srgbClr val="000000"/>
                </a:solidFill>
                <a:latin typeface="Arial"/>
              </a:rPr>
              <a:t>psicologi </a:t>
            </a:r>
            <a:r>
              <a:rPr lang="en-GB" sz="1800" b="0" strike="noStrike" spc="-1">
                <a:solidFill>
                  <a:srgbClr val="000000"/>
                </a:solidFill>
                <a:latin typeface="Arial MT"/>
              </a:rPr>
              <a:t>iscritti</a:t>
            </a:r>
            <a:r>
              <a:rPr lang="en-GB" sz="1800" b="0" strike="noStrike" spc="-26">
                <a:solidFill>
                  <a:srgbClr val="000000"/>
                </a:solidFill>
                <a:latin typeface="Arial MT"/>
              </a:rPr>
              <a:t> </a:t>
            </a:r>
            <a:r>
              <a:rPr lang="en-GB" sz="1800" b="0" strike="noStrike" spc="-1">
                <a:solidFill>
                  <a:srgbClr val="000000"/>
                </a:solidFill>
                <a:latin typeface="Arial MT"/>
              </a:rPr>
              <a:t>all’albo</a:t>
            </a:r>
            <a:r>
              <a:rPr lang="en-GB" sz="1800" b="0" strike="noStrike" spc="-35">
                <a:solidFill>
                  <a:srgbClr val="000000"/>
                </a:solidFill>
                <a:latin typeface="Arial MT"/>
              </a:rPr>
              <a:t> </a:t>
            </a:r>
            <a:r>
              <a:rPr lang="en-GB" sz="1800" b="0" strike="noStrike" spc="-1">
                <a:solidFill>
                  <a:srgbClr val="000000"/>
                </a:solidFill>
                <a:latin typeface="Arial MT"/>
              </a:rPr>
              <a:t>da</a:t>
            </a:r>
            <a:r>
              <a:rPr lang="en-GB" sz="1800" b="0" strike="noStrike" spc="-32">
                <a:solidFill>
                  <a:srgbClr val="000000"/>
                </a:solidFill>
                <a:latin typeface="Arial MT"/>
              </a:rPr>
              <a:t> </a:t>
            </a:r>
            <a:r>
              <a:rPr lang="en-GB" sz="1800" b="0" strike="noStrike" spc="-1">
                <a:solidFill>
                  <a:srgbClr val="000000"/>
                </a:solidFill>
                <a:latin typeface="Arial MT"/>
              </a:rPr>
              <a:t>almeno</a:t>
            </a:r>
            <a:r>
              <a:rPr lang="en-GB" sz="1800" b="0" strike="noStrike" spc="-35">
                <a:solidFill>
                  <a:srgbClr val="000000"/>
                </a:solidFill>
                <a:latin typeface="Arial MT"/>
              </a:rPr>
              <a:t> </a:t>
            </a:r>
            <a:r>
              <a:rPr lang="en-GB" sz="1800" b="0" strike="noStrike" spc="-1">
                <a:solidFill>
                  <a:srgbClr val="000000"/>
                </a:solidFill>
                <a:latin typeface="Arial MT"/>
              </a:rPr>
              <a:t>3</a:t>
            </a:r>
            <a:r>
              <a:rPr lang="en-GB" sz="1800" b="0" strike="noStrike" spc="-21">
                <a:solidFill>
                  <a:srgbClr val="000000"/>
                </a:solidFill>
                <a:latin typeface="Arial MT"/>
              </a:rPr>
              <a:t> anni </a:t>
            </a:r>
            <a:r>
              <a:rPr lang="en-GB" sz="1800" b="0" strike="noStrike" spc="-1">
                <a:solidFill>
                  <a:srgbClr val="000000"/>
                </a:solidFill>
                <a:latin typeface="Arial MT"/>
              </a:rPr>
              <a:t>esperti</a:t>
            </a:r>
            <a:r>
              <a:rPr lang="en-GB" sz="1800" b="0" strike="noStrike" spc="-41">
                <a:solidFill>
                  <a:srgbClr val="000000"/>
                </a:solidFill>
                <a:latin typeface="Arial MT"/>
              </a:rPr>
              <a:t> </a:t>
            </a:r>
            <a:r>
              <a:rPr lang="en-GB" sz="1800" b="0" strike="noStrike" spc="-1">
                <a:solidFill>
                  <a:srgbClr val="000000"/>
                </a:solidFill>
                <a:latin typeface="Arial MT"/>
              </a:rPr>
              <a:t>delle</a:t>
            </a:r>
            <a:r>
              <a:rPr lang="en-GB" sz="1800" b="0" strike="noStrike" spc="-26">
                <a:solidFill>
                  <a:srgbClr val="000000"/>
                </a:solidFill>
                <a:latin typeface="Arial MT"/>
              </a:rPr>
              <a:t> </a:t>
            </a:r>
            <a:r>
              <a:rPr lang="en-GB" sz="1800" b="0" strike="noStrike" spc="-1">
                <a:solidFill>
                  <a:srgbClr val="000000"/>
                </a:solidFill>
                <a:latin typeface="Arial MT"/>
              </a:rPr>
              <a:t>diverse</a:t>
            </a:r>
            <a:r>
              <a:rPr lang="en-GB" sz="1800" b="0" strike="noStrike" spc="-35">
                <a:solidFill>
                  <a:srgbClr val="000000"/>
                </a:solidFill>
                <a:latin typeface="Arial MT"/>
              </a:rPr>
              <a:t> </a:t>
            </a:r>
            <a:r>
              <a:rPr lang="en-GB" sz="1800" b="0" strike="noStrike" spc="-21">
                <a:solidFill>
                  <a:srgbClr val="000000"/>
                </a:solidFill>
                <a:latin typeface="Arial MT"/>
              </a:rPr>
              <a:t>aree</a:t>
            </a:r>
            <a:endParaRPr lang="en-GB" sz="1800" b="0" strike="noStrike" spc="-1">
              <a:solidFill>
                <a:srgbClr val="000000"/>
              </a:solidFill>
              <a:latin typeface="Arial"/>
            </a:endParaRPr>
          </a:p>
        </p:txBody>
      </p:sp>
      <p:sp>
        <p:nvSpPr>
          <p:cNvPr id="154" name="PlaceHolder 1"/>
          <p:cNvSpPr>
            <a:spLocks noGrp="1"/>
          </p:cNvSpPr>
          <p:nvPr>
            <p:ph type="title"/>
          </p:nvPr>
        </p:nvSpPr>
        <p:spPr>
          <a:xfrm>
            <a:off x="394560" y="167760"/>
            <a:ext cx="11401560" cy="1244160"/>
          </a:xfrm>
          <a:prstGeom prst="rect">
            <a:avLst/>
          </a:prstGeom>
          <a:noFill/>
          <a:ln w="0">
            <a:noFill/>
          </a:ln>
        </p:spPr>
        <p:txBody>
          <a:bodyPr lIns="0" tIns="99720" rIns="0" bIns="0" anchor="t">
            <a:noAutofit/>
          </a:bodyPr>
          <a:lstStyle/>
          <a:p>
            <a:pPr marL="4242600" indent="0" defTabSz="914400">
              <a:lnSpc>
                <a:spcPct val="100000"/>
              </a:lnSpc>
              <a:spcBef>
                <a:spcPts val="99"/>
              </a:spcBef>
              <a:buNone/>
              <a:tabLst>
                <a:tab pos="0" algn="l"/>
              </a:tabLst>
            </a:pPr>
            <a:r>
              <a:rPr lang="en-GB" sz="2600" b="1" strike="noStrike" spc="-1">
                <a:solidFill>
                  <a:srgbClr val="000000"/>
                </a:solidFill>
                <a:latin typeface="Arial"/>
              </a:rPr>
              <a:t>SEDI</a:t>
            </a:r>
            <a:r>
              <a:rPr lang="en-GB" sz="2600" b="1" strike="noStrike" spc="-35">
                <a:solidFill>
                  <a:srgbClr val="000000"/>
                </a:solidFill>
                <a:latin typeface="Arial"/>
              </a:rPr>
              <a:t> </a:t>
            </a:r>
            <a:r>
              <a:rPr lang="en-GB" sz="2600" b="1" strike="noStrike" spc="-1">
                <a:solidFill>
                  <a:srgbClr val="000000"/>
                </a:solidFill>
                <a:latin typeface="Arial"/>
              </a:rPr>
              <a:t>DI</a:t>
            </a:r>
            <a:r>
              <a:rPr lang="en-GB" sz="2600" b="1" strike="noStrike" spc="-46">
                <a:solidFill>
                  <a:srgbClr val="000000"/>
                </a:solidFill>
                <a:latin typeface="Arial"/>
              </a:rPr>
              <a:t> </a:t>
            </a:r>
            <a:r>
              <a:rPr lang="en-GB" sz="2600" b="1" strike="noStrike" spc="-12">
                <a:solidFill>
                  <a:srgbClr val="000000"/>
                </a:solidFill>
                <a:latin typeface="Arial"/>
              </a:rPr>
              <a:t>TIROCINI</a:t>
            </a:r>
            <a:r>
              <a:rPr lang="en-GB" sz="2800" b="1" strike="noStrike" spc="-12">
                <a:solidFill>
                  <a:srgbClr val="000000"/>
                </a:solidFill>
                <a:latin typeface="Arial"/>
              </a:rPr>
              <a:t>O</a:t>
            </a:r>
            <a:endParaRPr lang="it-IT" sz="2800" b="0" strike="noStrike" spc="-1">
              <a:solidFill>
                <a:schemeClr val="dk1"/>
              </a:solidFill>
              <a:latin typeface="Calibri"/>
            </a:endParaRPr>
          </a:p>
        </p:txBody>
      </p:sp>
      <p:sp>
        <p:nvSpPr>
          <p:cNvPr id="155" name="object 5"/>
          <p:cNvSpPr/>
          <p:nvPr/>
        </p:nvSpPr>
        <p:spPr>
          <a:xfrm>
            <a:off x="5919480" y="4493160"/>
            <a:ext cx="269280" cy="1506240"/>
          </a:xfrm>
          <a:custGeom>
            <a:avLst/>
            <a:gdLst>
              <a:gd name="textAreaLeft" fmla="*/ 0 w 269280"/>
              <a:gd name="textAreaRight" fmla="*/ 270360 w 269280"/>
              <a:gd name="textAreaTop" fmla="*/ 0 h 1506240"/>
              <a:gd name="textAreaBottom" fmla="*/ 1507320 h 1506240"/>
            </a:gdLst>
            <a:ahLst/>
            <a:cxnLst/>
            <a:rect l="textAreaLeft" t="textAreaTop" r="textAreaRight" b="textAreaBottom"/>
            <a:pathLst>
              <a:path w="270510" h="1507489">
                <a:moveTo>
                  <a:pt x="135636" y="0"/>
                </a:moveTo>
                <a:lnTo>
                  <a:pt x="135636" y="1507236"/>
                </a:lnTo>
                <a:lnTo>
                  <a:pt x="270510" y="1507236"/>
                </a:lnTo>
              </a:path>
              <a:path w="270510" h="1507489">
                <a:moveTo>
                  <a:pt x="135636" y="0"/>
                </a:moveTo>
                <a:lnTo>
                  <a:pt x="135636" y="1507236"/>
                </a:lnTo>
                <a:lnTo>
                  <a:pt x="0" y="1507236"/>
                </a:lnTo>
              </a:path>
              <a:path w="270510" h="1507489">
                <a:moveTo>
                  <a:pt x="135636" y="0"/>
                </a:moveTo>
                <a:lnTo>
                  <a:pt x="135636" y="592836"/>
                </a:lnTo>
                <a:lnTo>
                  <a:pt x="270510" y="592836"/>
                </a:lnTo>
              </a:path>
              <a:path w="270510" h="1507489">
                <a:moveTo>
                  <a:pt x="135636" y="0"/>
                </a:moveTo>
                <a:lnTo>
                  <a:pt x="135636" y="592836"/>
                </a:lnTo>
                <a:lnTo>
                  <a:pt x="0" y="592836"/>
                </a:lnTo>
              </a:path>
            </a:pathLst>
          </a:custGeom>
          <a:noFill/>
          <a:ln w="25400">
            <a:solidFill>
              <a:srgbClr val="E0C1C0"/>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156" name="object 6"/>
          <p:cNvSpPr/>
          <p:nvPr/>
        </p:nvSpPr>
        <p:spPr>
          <a:xfrm>
            <a:off x="3852360" y="2019600"/>
            <a:ext cx="1286640" cy="642960"/>
          </a:xfrm>
          <a:custGeom>
            <a:avLst/>
            <a:gdLst>
              <a:gd name="textAreaLeft" fmla="*/ 0 w 1286640"/>
              <a:gd name="textAreaRight" fmla="*/ 1287720 w 1286640"/>
              <a:gd name="textAreaTop" fmla="*/ 0 h 642960"/>
              <a:gd name="textAreaBottom" fmla="*/ 644040 h 642960"/>
            </a:gdLst>
            <a:ahLst/>
            <a:cxnLst/>
            <a:rect l="textAreaLeft" t="textAreaTop" r="textAreaRight" b="textAreaBottom"/>
            <a:pathLst>
              <a:path w="1287779" h="643889">
                <a:moveTo>
                  <a:pt x="0" y="643889"/>
                </a:moveTo>
                <a:lnTo>
                  <a:pt x="1287780" y="643889"/>
                </a:lnTo>
                <a:lnTo>
                  <a:pt x="1287780" y="0"/>
                </a:lnTo>
                <a:lnTo>
                  <a:pt x="0" y="0"/>
                </a:lnTo>
                <a:lnTo>
                  <a:pt x="0" y="643889"/>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sp>
        <p:nvSpPr>
          <p:cNvPr id="157" name="object 7"/>
          <p:cNvSpPr/>
          <p:nvPr/>
        </p:nvSpPr>
        <p:spPr>
          <a:xfrm>
            <a:off x="3852360" y="2934000"/>
            <a:ext cx="1286640" cy="642960"/>
          </a:xfrm>
          <a:custGeom>
            <a:avLst/>
            <a:gdLst>
              <a:gd name="textAreaLeft" fmla="*/ 0 w 1286640"/>
              <a:gd name="textAreaRight" fmla="*/ 1287720 w 1286640"/>
              <a:gd name="textAreaTop" fmla="*/ 0 h 642960"/>
              <a:gd name="textAreaBottom" fmla="*/ 644040 h 642960"/>
            </a:gdLst>
            <a:ahLst/>
            <a:cxnLst/>
            <a:rect l="textAreaLeft" t="textAreaTop" r="textAreaRight" b="textAreaBottom"/>
            <a:pathLst>
              <a:path w="1287779" h="643889">
                <a:moveTo>
                  <a:pt x="0" y="643889"/>
                </a:moveTo>
                <a:lnTo>
                  <a:pt x="1287780" y="643889"/>
                </a:lnTo>
                <a:lnTo>
                  <a:pt x="1287780" y="0"/>
                </a:lnTo>
                <a:lnTo>
                  <a:pt x="0" y="0"/>
                </a:lnTo>
                <a:lnTo>
                  <a:pt x="0" y="643889"/>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aphicFrame>
        <p:nvGraphicFramePr>
          <p:cNvPr id="158" name="object 8"/>
          <p:cNvGraphicFramePr/>
          <p:nvPr/>
        </p:nvGraphicFramePr>
        <p:xfrm>
          <a:off x="3581640" y="2007000"/>
          <a:ext cx="1828080" cy="2214840"/>
        </p:xfrm>
        <a:graphic>
          <a:graphicData uri="http://schemas.openxmlformats.org/drawingml/2006/table">
            <a:tbl>
              <a:tblPr/>
              <a:tblGrid>
                <a:gridCol w="270360">
                  <a:extLst>
                    <a:ext uri="{9D8B030D-6E8A-4147-A177-3AD203B41FA5}">
                      <a16:colId xmlns:a16="http://schemas.microsoft.com/office/drawing/2014/main" val="20000"/>
                    </a:ext>
                  </a:extLst>
                </a:gridCol>
                <a:gridCol w="643680">
                  <a:extLst>
                    <a:ext uri="{9D8B030D-6E8A-4147-A177-3AD203B41FA5}">
                      <a16:colId xmlns:a16="http://schemas.microsoft.com/office/drawing/2014/main" val="20001"/>
                    </a:ext>
                  </a:extLst>
                </a:gridCol>
                <a:gridCol w="643680">
                  <a:extLst>
                    <a:ext uri="{9D8B030D-6E8A-4147-A177-3AD203B41FA5}">
                      <a16:colId xmlns:a16="http://schemas.microsoft.com/office/drawing/2014/main" val="20002"/>
                    </a:ext>
                  </a:extLst>
                </a:gridCol>
                <a:gridCol w="270360">
                  <a:extLst>
                    <a:ext uri="{9D8B030D-6E8A-4147-A177-3AD203B41FA5}">
                      <a16:colId xmlns:a16="http://schemas.microsoft.com/office/drawing/2014/main" val="20003"/>
                    </a:ext>
                  </a:extLst>
                </a:gridCol>
              </a:tblGrid>
              <a:tr h="643680">
                <a:tc>
                  <a:txBody>
                    <a:bodyPr/>
                    <a:lstStyle/>
                    <a:p>
                      <a:endParaRPr lang="en-GB" sz="1800" b="0" strike="noStrike" spc="-1">
                        <a:solidFill>
                          <a:schemeClr val="dk1"/>
                        </a:solidFill>
                        <a:latin typeface="Times New Roman"/>
                      </a:endParaRPr>
                    </a:p>
                  </a:txBody>
                  <a:tcPr>
                    <a:lnL w="12240">
                      <a:noFill/>
                      <a:prstDash val="solid"/>
                    </a:lnL>
                    <a:lnR w="12240">
                      <a:noFill/>
                      <a:prstDash val="solid"/>
                    </a:lnR>
                    <a:lnT w="12240">
                      <a:noFill/>
                      <a:prstDash val="solid"/>
                    </a:lnT>
                    <a:lnB w="12240">
                      <a:noFill/>
                      <a:prstDash val="solid"/>
                    </a:lnB>
                    <a:noFill/>
                  </a:tcPr>
                </a:tc>
                <a:tc gridSpan="2">
                  <a:txBody>
                    <a:bodyPr/>
                    <a:lstStyle/>
                    <a:p>
                      <a:pPr marL="388080" defTabSz="914400">
                        <a:lnSpc>
                          <a:spcPct val="100000"/>
                        </a:lnSpc>
                        <a:spcBef>
                          <a:spcPts val="1531"/>
                        </a:spcBef>
                      </a:pPr>
                      <a:r>
                        <a:rPr lang="en-GB" sz="1400" b="0" strike="noStrike" spc="-1">
                          <a:solidFill>
                            <a:srgbClr val="FFFFFF"/>
                          </a:solidFill>
                          <a:latin typeface="Calibri"/>
                        </a:rPr>
                        <a:t>10</a:t>
                      </a:r>
                      <a:r>
                        <a:rPr lang="en-GB" sz="1400" b="0" strike="noStrike" spc="-12">
                          <a:solidFill>
                            <a:srgbClr val="FFFFFF"/>
                          </a:solidFill>
                          <a:latin typeface="Calibri"/>
                        </a:rPr>
                        <a:t> </a:t>
                      </a:r>
                      <a:r>
                        <a:rPr lang="en-GB" sz="1400" b="0" strike="noStrike" spc="-26">
                          <a:solidFill>
                            <a:srgbClr val="FFFFFF"/>
                          </a:solidFill>
                          <a:latin typeface="Calibri"/>
                        </a:rPr>
                        <a:t>CFU</a:t>
                      </a:r>
                      <a:endParaRPr lang="en-GB" sz="1400" b="0" strike="noStrike" spc="-1">
                        <a:solidFill>
                          <a:srgbClr val="FFFFFF"/>
                        </a:solidFill>
                        <a:latin typeface="Arial"/>
                      </a:endParaRPr>
                    </a:p>
                  </a:txBody>
                  <a:tcPr>
                    <a:lnL w="12240">
                      <a:noFill/>
                      <a:prstDash val="solid"/>
                    </a:lnL>
                    <a:lnR w="12240">
                      <a:noFill/>
                      <a:prstDash val="solid"/>
                    </a:lnR>
                    <a:lnT w="12240">
                      <a:noFill/>
                      <a:prstDash val="solid"/>
                    </a:lnT>
                    <a:lnB w="12240">
                      <a:noFill/>
                      <a:prstDash val="solid"/>
                    </a:lnB>
                    <a:solidFill>
                      <a:srgbClr val="973B39"/>
                    </a:solid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endParaRPr lang="en-GB" sz="1800" b="0" strike="noStrike" spc="-1">
                        <a:solidFill>
                          <a:schemeClr val="dk1"/>
                        </a:solidFill>
                        <a:latin typeface="Times New Roman"/>
                      </a:endParaRPr>
                    </a:p>
                  </a:txBody>
                  <a:tcPr>
                    <a:lnL w="12240">
                      <a:noFill/>
                      <a:prstDash val="solid"/>
                    </a:lnL>
                    <a:lnR w="12240">
                      <a:noFill/>
                      <a:prstDash val="solid"/>
                    </a:lnR>
                    <a:lnT w="12240">
                      <a:noFill/>
                      <a:prstDash val="solid"/>
                    </a:lnT>
                    <a:lnB w="12240">
                      <a:noFill/>
                      <a:prstDash val="solid"/>
                    </a:lnB>
                    <a:noFill/>
                  </a:tcPr>
                </a:tc>
                <a:extLst>
                  <a:ext uri="{0D108BD9-81ED-4DB2-BD59-A6C34878D82A}">
                    <a16:rowId xmlns:a16="http://schemas.microsoft.com/office/drawing/2014/main" val="10000"/>
                  </a:ext>
                </a:extLst>
              </a:tr>
              <a:tr h="269640">
                <a:tc gridSpan="2">
                  <a:txBody>
                    <a:bodyPr/>
                    <a:lstStyle/>
                    <a:p>
                      <a:endParaRPr lang="en-GB" sz="1600" b="0" strike="noStrike" spc="-1">
                        <a:solidFill>
                          <a:schemeClr val="dk1"/>
                        </a:solidFill>
                        <a:latin typeface="Times New Roman"/>
                      </a:endParaRPr>
                    </a:p>
                  </a:txBody>
                  <a:tcPr>
                    <a:lnL w="12240">
                      <a:noFill/>
                      <a:prstDash val="solid"/>
                    </a:lnL>
                    <a:lnR w="28080">
                      <a:solidFill>
                        <a:srgbClr val="C6706E"/>
                      </a:solidFill>
                      <a:prstDash val="solid"/>
                    </a:lnR>
                    <a:lnT w="12240">
                      <a:noFill/>
                      <a:prstDash val="solid"/>
                    </a:lnT>
                    <a:lnB w="12240">
                      <a:no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gridSpan="2">
                  <a:txBody>
                    <a:bodyPr/>
                    <a:lstStyle/>
                    <a:p>
                      <a:endParaRPr lang="en-GB" sz="1600" b="0" strike="noStrike" spc="-1">
                        <a:solidFill>
                          <a:schemeClr val="dk1"/>
                        </a:solidFill>
                        <a:latin typeface="Times New Roman"/>
                      </a:endParaRPr>
                    </a:p>
                  </a:txBody>
                  <a:tcPr>
                    <a:lnL w="28080">
                      <a:solidFill>
                        <a:srgbClr val="C6706E"/>
                      </a:solidFill>
                      <a:prstDash val="solid"/>
                    </a:lnL>
                    <a:lnR w="12240">
                      <a:noFill/>
                      <a:prstDash val="solid"/>
                    </a:lnR>
                    <a:lnT w="12240">
                      <a:noFill/>
                      <a:prstDash val="solid"/>
                    </a:lnT>
                    <a:lnB w="12240">
                      <a:no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1"/>
                  </a:ext>
                </a:extLst>
              </a:tr>
              <a:tr h="643680">
                <a:tc>
                  <a:txBody>
                    <a:bodyPr/>
                    <a:lstStyle/>
                    <a:p>
                      <a:endParaRPr lang="en-GB" sz="1800" b="0" strike="noStrike" spc="-1">
                        <a:solidFill>
                          <a:schemeClr val="dk1"/>
                        </a:solidFill>
                        <a:latin typeface="Times New Roman"/>
                      </a:endParaRPr>
                    </a:p>
                  </a:txBody>
                  <a:tcPr>
                    <a:lnL w="12240">
                      <a:noFill/>
                      <a:prstDash val="solid"/>
                    </a:lnL>
                    <a:lnR w="12240">
                      <a:noFill/>
                      <a:prstDash val="solid"/>
                    </a:lnR>
                    <a:lnT w="12240">
                      <a:noFill/>
                      <a:prstDash val="solid"/>
                    </a:lnT>
                    <a:lnB w="12240">
                      <a:noFill/>
                      <a:prstDash val="solid"/>
                    </a:lnB>
                    <a:noFill/>
                  </a:tcPr>
                </a:tc>
                <a:tc gridSpan="2">
                  <a:txBody>
                    <a:bodyPr/>
                    <a:lstStyle/>
                    <a:p>
                      <a:pPr marL="43200" defTabSz="914400">
                        <a:lnSpc>
                          <a:spcPct val="100000"/>
                        </a:lnSpc>
                        <a:spcBef>
                          <a:spcPts val="1531"/>
                        </a:spcBef>
                      </a:pPr>
                      <a:r>
                        <a:rPr lang="en-GB" sz="1400" b="0" strike="noStrike" spc="-1">
                          <a:solidFill>
                            <a:srgbClr val="FFFFFF"/>
                          </a:solidFill>
                          <a:latin typeface="Calibri"/>
                        </a:rPr>
                        <a:t>Presso</a:t>
                      </a:r>
                      <a:r>
                        <a:rPr lang="en-GB" sz="1400" b="0" strike="noStrike" spc="-26">
                          <a:solidFill>
                            <a:srgbClr val="FFFFFF"/>
                          </a:solidFill>
                          <a:latin typeface="Calibri"/>
                        </a:rPr>
                        <a:t> </a:t>
                      </a:r>
                      <a:r>
                        <a:rPr lang="en-GB" sz="1400" b="0" strike="noStrike" spc="-1">
                          <a:solidFill>
                            <a:srgbClr val="FFFFFF"/>
                          </a:solidFill>
                          <a:latin typeface="Calibri"/>
                        </a:rPr>
                        <a:t>le</a:t>
                      </a:r>
                      <a:r>
                        <a:rPr lang="en-GB" sz="1400" b="0" strike="noStrike" spc="-32">
                          <a:solidFill>
                            <a:srgbClr val="FFFFFF"/>
                          </a:solidFill>
                          <a:latin typeface="Calibri"/>
                        </a:rPr>
                        <a:t> </a:t>
                      </a:r>
                      <a:r>
                        <a:rPr lang="en-GB" sz="1400" b="0" strike="noStrike" spc="-1">
                          <a:solidFill>
                            <a:srgbClr val="FFFFFF"/>
                          </a:solidFill>
                          <a:latin typeface="Calibri"/>
                        </a:rPr>
                        <a:t>sedi</a:t>
                      </a:r>
                      <a:r>
                        <a:rPr lang="en-GB" sz="1400" b="0" strike="noStrike" spc="-21">
                          <a:solidFill>
                            <a:srgbClr val="FFFFFF"/>
                          </a:solidFill>
                          <a:latin typeface="Calibri"/>
                        </a:rPr>
                        <a:t> </a:t>
                      </a:r>
                      <a:r>
                        <a:rPr lang="en-GB" sz="1400" b="0" strike="noStrike" spc="-26">
                          <a:solidFill>
                            <a:srgbClr val="FFFFFF"/>
                          </a:solidFill>
                          <a:latin typeface="Calibri"/>
                        </a:rPr>
                        <a:t>di:</a:t>
                      </a:r>
                      <a:endParaRPr lang="en-GB" sz="1400" b="0" strike="noStrike" spc="-1">
                        <a:solidFill>
                          <a:srgbClr val="FFFFFF"/>
                        </a:solidFill>
                        <a:latin typeface="Arial"/>
                      </a:endParaRPr>
                    </a:p>
                  </a:txBody>
                  <a:tcPr>
                    <a:lnL w="12240">
                      <a:noFill/>
                      <a:prstDash val="solid"/>
                    </a:lnL>
                    <a:lnR w="12240">
                      <a:noFill/>
                      <a:prstDash val="solid"/>
                    </a:lnR>
                    <a:lnT w="12240">
                      <a:noFill/>
                      <a:prstDash val="solid"/>
                    </a:lnT>
                    <a:lnB w="12240">
                      <a:noFill/>
                      <a:prstDash val="solid"/>
                    </a:lnB>
                    <a:solidFill>
                      <a:srgbClr val="AC4643"/>
                    </a:solid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endParaRPr lang="en-GB" sz="1800" b="0" strike="noStrike" spc="-1">
                        <a:solidFill>
                          <a:schemeClr val="dk1"/>
                        </a:solidFill>
                        <a:latin typeface="Times New Roman"/>
                      </a:endParaRPr>
                    </a:p>
                  </a:txBody>
                  <a:tcPr>
                    <a:lnL w="12240">
                      <a:noFill/>
                      <a:prstDash val="solid"/>
                    </a:lnL>
                    <a:lnR w="12240">
                      <a:noFill/>
                      <a:prstDash val="solid"/>
                    </a:lnR>
                    <a:lnT w="12240">
                      <a:noFill/>
                      <a:prstDash val="solid"/>
                    </a:lnT>
                    <a:lnB w="12240">
                      <a:noFill/>
                      <a:prstDash val="solid"/>
                    </a:lnB>
                    <a:noFill/>
                  </a:tcPr>
                </a:tc>
                <a:extLst>
                  <a:ext uri="{0D108BD9-81ED-4DB2-BD59-A6C34878D82A}">
                    <a16:rowId xmlns:a16="http://schemas.microsoft.com/office/drawing/2014/main" val="10002"/>
                  </a:ext>
                </a:extLst>
              </a:tr>
              <a:tr h="592200">
                <a:tc gridSpan="2">
                  <a:txBody>
                    <a:bodyPr/>
                    <a:lstStyle/>
                    <a:p>
                      <a:endParaRPr lang="en-GB" sz="1800" b="0" strike="noStrike" spc="-1">
                        <a:solidFill>
                          <a:schemeClr val="dk1"/>
                        </a:solidFill>
                        <a:latin typeface="Times New Roman"/>
                      </a:endParaRPr>
                    </a:p>
                  </a:txBody>
                  <a:tcPr>
                    <a:lnL w="12240">
                      <a:noFill/>
                      <a:prstDash val="solid"/>
                    </a:lnL>
                    <a:lnR w="28080">
                      <a:solidFill>
                        <a:srgbClr val="D29F9E"/>
                      </a:solidFill>
                      <a:prstDash val="solid"/>
                    </a:lnR>
                    <a:lnT w="12240">
                      <a:noFill/>
                      <a:prstDash val="solid"/>
                    </a:lnT>
                    <a:lnB w="28080">
                      <a:solidFill>
                        <a:srgbClr val="D29F9E"/>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gridSpan="2">
                  <a:txBody>
                    <a:bodyPr/>
                    <a:lstStyle/>
                    <a:p>
                      <a:endParaRPr lang="en-GB" sz="1800" b="0" strike="noStrike" spc="-1">
                        <a:solidFill>
                          <a:schemeClr val="dk1"/>
                        </a:solidFill>
                        <a:latin typeface="Times New Roman"/>
                      </a:endParaRPr>
                    </a:p>
                  </a:txBody>
                  <a:tcPr>
                    <a:lnL w="28080">
                      <a:solidFill>
                        <a:srgbClr val="D29F9E"/>
                      </a:solidFill>
                      <a:prstDash val="solid"/>
                    </a:lnL>
                    <a:lnR w="12240">
                      <a:noFill/>
                      <a:prstDash val="solid"/>
                    </a:lnR>
                    <a:lnT w="12240">
                      <a:noFill/>
                      <a:prstDash val="solid"/>
                    </a:lnT>
                    <a:lnB w="28080">
                      <a:solidFill>
                        <a:srgbClr val="D29F9E"/>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3"/>
                  </a:ext>
                </a:extLst>
              </a:tr>
            </a:tbl>
          </a:graphicData>
        </a:graphic>
      </p:graphicFrame>
      <p:sp>
        <p:nvSpPr>
          <p:cNvPr id="159" name="object 9"/>
          <p:cNvSpPr/>
          <p:nvPr/>
        </p:nvSpPr>
        <p:spPr>
          <a:xfrm>
            <a:off x="2802240" y="4493160"/>
            <a:ext cx="269280" cy="1506240"/>
          </a:xfrm>
          <a:custGeom>
            <a:avLst/>
            <a:gdLst>
              <a:gd name="textAreaLeft" fmla="*/ 0 w 269280"/>
              <a:gd name="textAreaRight" fmla="*/ 270360 w 269280"/>
              <a:gd name="textAreaTop" fmla="*/ 0 h 1506240"/>
              <a:gd name="textAreaBottom" fmla="*/ 1507320 h 1506240"/>
            </a:gdLst>
            <a:ahLst/>
            <a:cxnLst/>
            <a:rect l="textAreaLeft" t="textAreaTop" r="textAreaRight" b="textAreaBottom"/>
            <a:pathLst>
              <a:path w="270510" h="1507489">
                <a:moveTo>
                  <a:pt x="134874" y="0"/>
                </a:moveTo>
                <a:lnTo>
                  <a:pt x="134874" y="1507236"/>
                </a:lnTo>
                <a:lnTo>
                  <a:pt x="270509" y="1507236"/>
                </a:lnTo>
              </a:path>
              <a:path w="270510" h="1507489">
                <a:moveTo>
                  <a:pt x="134874" y="0"/>
                </a:moveTo>
                <a:lnTo>
                  <a:pt x="134874" y="1507236"/>
                </a:lnTo>
                <a:lnTo>
                  <a:pt x="0" y="1507236"/>
                </a:lnTo>
              </a:path>
              <a:path w="270510" h="1507489">
                <a:moveTo>
                  <a:pt x="134874" y="0"/>
                </a:moveTo>
                <a:lnTo>
                  <a:pt x="134874" y="592836"/>
                </a:lnTo>
                <a:lnTo>
                  <a:pt x="270509" y="592836"/>
                </a:lnTo>
              </a:path>
              <a:path w="270510" h="1507489">
                <a:moveTo>
                  <a:pt x="134874" y="0"/>
                </a:moveTo>
                <a:lnTo>
                  <a:pt x="134874" y="592836"/>
                </a:lnTo>
                <a:lnTo>
                  <a:pt x="0" y="592836"/>
                </a:lnTo>
              </a:path>
            </a:pathLst>
          </a:custGeom>
          <a:noFill/>
          <a:ln w="25400">
            <a:solidFill>
              <a:srgbClr val="E0C1C0"/>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nvGrpSpPr>
          <p:cNvPr id="160" name="object 10"/>
          <p:cNvGrpSpPr/>
          <p:nvPr/>
        </p:nvGrpSpPr>
        <p:grpSpPr>
          <a:xfrm>
            <a:off x="2293200" y="3849120"/>
            <a:ext cx="1288080" cy="642960"/>
            <a:chOff x="2293200" y="3849120"/>
            <a:chExt cx="1288080" cy="642960"/>
          </a:xfrm>
        </p:grpSpPr>
        <p:sp>
          <p:nvSpPr>
            <p:cNvPr id="161" name="object 11"/>
            <p:cNvSpPr/>
            <p:nvPr/>
          </p:nvSpPr>
          <p:spPr>
            <a:xfrm>
              <a:off x="2293200" y="3849120"/>
              <a:ext cx="1288080" cy="642960"/>
            </a:xfrm>
            <a:custGeom>
              <a:avLst/>
              <a:gdLst>
                <a:gd name="textAreaLeft" fmla="*/ 0 w 1288080"/>
                <a:gd name="textAreaRight" fmla="*/ 1289160 w 1288080"/>
                <a:gd name="textAreaTop" fmla="*/ 0 h 642960"/>
                <a:gd name="textAreaBottom" fmla="*/ 644040 h 642960"/>
              </a:gdLst>
              <a:ahLst/>
              <a:cxnLst/>
              <a:rect l="textAreaLeft" t="textAreaTop" r="textAreaRight" b="textAreaBottom"/>
              <a:pathLst>
                <a:path w="1289050" h="643889">
                  <a:moveTo>
                    <a:pt x="1288541" y="0"/>
                  </a:moveTo>
                  <a:lnTo>
                    <a:pt x="0" y="0"/>
                  </a:lnTo>
                  <a:lnTo>
                    <a:pt x="0" y="643890"/>
                  </a:lnTo>
                  <a:lnTo>
                    <a:pt x="1288541" y="643890"/>
                  </a:lnTo>
                  <a:lnTo>
                    <a:pt x="1288541" y="0"/>
                  </a:lnTo>
                  <a:close/>
                </a:path>
              </a:pathLst>
            </a:custGeom>
            <a:solidFill>
              <a:srgbClr val="A65E5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62" name="object 12"/>
            <p:cNvSpPr/>
            <p:nvPr/>
          </p:nvSpPr>
          <p:spPr>
            <a:xfrm>
              <a:off x="2293200" y="3849120"/>
              <a:ext cx="1288080" cy="642960"/>
            </a:xfrm>
            <a:custGeom>
              <a:avLst/>
              <a:gdLst>
                <a:gd name="textAreaLeft" fmla="*/ 0 w 1288080"/>
                <a:gd name="textAreaRight" fmla="*/ 1289160 w 1288080"/>
                <a:gd name="textAreaTop" fmla="*/ 0 h 642960"/>
                <a:gd name="textAreaBottom" fmla="*/ 644040 h 642960"/>
              </a:gdLst>
              <a:ahLst/>
              <a:cxnLst/>
              <a:rect l="textAreaLeft" t="textAreaTop" r="textAreaRight" b="textAreaBottom"/>
              <a:pathLst>
                <a:path w="1289050" h="643889">
                  <a:moveTo>
                    <a:pt x="0" y="643890"/>
                  </a:moveTo>
                  <a:lnTo>
                    <a:pt x="1288541" y="643890"/>
                  </a:lnTo>
                  <a:lnTo>
                    <a:pt x="1288541" y="0"/>
                  </a:lnTo>
                  <a:lnTo>
                    <a:pt x="0" y="0"/>
                  </a:lnTo>
                  <a:lnTo>
                    <a:pt x="0" y="643890"/>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63" name="object 13"/>
          <p:cNvSpPr/>
          <p:nvPr/>
        </p:nvSpPr>
        <p:spPr>
          <a:xfrm>
            <a:off x="2293200" y="3849120"/>
            <a:ext cx="1288080" cy="601560"/>
          </a:xfrm>
          <a:prstGeom prst="rect">
            <a:avLst/>
          </a:prstGeom>
          <a:noFill/>
          <a:ln w="0">
            <a:noFill/>
          </a:ln>
        </p:spPr>
        <p:style>
          <a:lnRef idx="0">
            <a:scrgbClr r="0" g="0" b="0"/>
          </a:lnRef>
          <a:fillRef idx="0">
            <a:scrgbClr r="0" g="0" b="0"/>
          </a:fillRef>
          <a:effectRef idx="0">
            <a:scrgbClr r="0" g="0" b="0"/>
          </a:effectRef>
          <a:fontRef idx="minor"/>
        </p:style>
        <p:txBody>
          <a:bodyPr lIns="0" tIns="720" rIns="0" bIns="0" anchor="t">
            <a:spAutoFit/>
          </a:bodyPr>
          <a:lstStyle/>
          <a:p>
            <a:pPr algn="ctr" defTabSz="914400">
              <a:lnSpc>
                <a:spcPts val="1596"/>
              </a:lnSpc>
              <a:spcBef>
                <a:spcPts val="6"/>
              </a:spcBef>
            </a:pPr>
            <a:r>
              <a:rPr lang="en-GB" sz="1400" b="0" strike="noStrike" spc="-12">
                <a:solidFill>
                  <a:srgbClr val="FFFFFF"/>
                </a:solidFill>
                <a:latin typeface="Calibri"/>
              </a:rPr>
              <a:t>NOVEDRATE</a:t>
            </a:r>
            <a:endParaRPr lang="en-GB" sz="1400" b="0" strike="noStrike" spc="-1">
              <a:solidFill>
                <a:srgbClr val="000000"/>
              </a:solidFill>
              <a:latin typeface="Arial"/>
            </a:endParaRPr>
          </a:p>
          <a:p>
            <a:pPr marL="64080" algn="ctr" defTabSz="914400">
              <a:lnSpc>
                <a:spcPts val="1519"/>
              </a:lnSpc>
              <a:spcBef>
                <a:spcPts val="99"/>
              </a:spcBef>
            </a:pPr>
            <a:r>
              <a:rPr lang="en-GB" sz="1400" b="0" strike="noStrike" spc="-1">
                <a:solidFill>
                  <a:srgbClr val="FFFFFF"/>
                </a:solidFill>
                <a:latin typeface="Calibri"/>
              </a:rPr>
              <a:t>in</a:t>
            </a:r>
            <a:r>
              <a:rPr lang="en-GB" sz="1400" b="0" strike="noStrike" spc="-21">
                <a:solidFill>
                  <a:srgbClr val="FFFFFF"/>
                </a:solidFill>
                <a:latin typeface="Calibri"/>
              </a:rPr>
              <a:t> </a:t>
            </a:r>
            <a:r>
              <a:rPr lang="en-GB" sz="1400" b="0" strike="noStrike" spc="-12">
                <a:solidFill>
                  <a:srgbClr val="FFFFFF"/>
                </a:solidFill>
                <a:latin typeface="Calibri"/>
              </a:rPr>
              <a:t>collegamento </a:t>
            </a:r>
            <a:r>
              <a:rPr lang="en-GB" sz="1400" b="0" strike="noStrike" spc="-1">
                <a:solidFill>
                  <a:srgbClr val="FFFFFF"/>
                </a:solidFill>
                <a:latin typeface="Calibri"/>
              </a:rPr>
              <a:t>telematico</a:t>
            </a:r>
            <a:r>
              <a:rPr lang="en-GB" sz="1400" b="0" strike="noStrike" spc="-60">
                <a:solidFill>
                  <a:srgbClr val="FFFFFF"/>
                </a:solidFill>
                <a:latin typeface="Calibri"/>
              </a:rPr>
              <a:t> </a:t>
            </a:r>
            <a:r>
              <a:rPr lang="en-GB" sz="1400" b="0" strike="noStrike" spc="-26">
                <a:solidFill>
                  <a:srgbClr val="FFFFFF"/>
                </a:solidFill>
                <a:latin typeface="Calibri"/>
              </a:rPr>
              <a:t>con</a:t>
            </a:r>
            <a:endParaRPr lang="en-GB" sz="1400" b="0" strike="noStrike" spc="-1">
              <a:solidFill>
                <a:srgbClr val="000000"/>
              </a:solidFill>
              <a:latin typeface="Arial"/>
            </a:endParaRPr>
          </a:p>
        </p:txBody>
      </p:sp>
      <p:grpSp>
        <p:nvGrpSpPr>
          <p:cNvPr id="164" name="object 14"/>
          <p:cNvGrpSpPr/>
          <p:nvPr/>
        </p:nvGrpSpPr>
        <p:grpSpPr>
          <a:xfrm>
            <a:off x="1513800" y="4763520"/>
            <a:ext cx="1288080" cy="642960"/>
            <a:chOff x="1513800" y="4763520"/>
            <a:chExt cx="1288080" cy="642960"/>
          </a:xfrm>
        </p:grpSpPr>
        <p:sp>
          <p:nvSpPr>
            <p:cNvPr id="165" name="object 15"/>
            <p:cNvSpPr/>
            <p:nvPr/>
          </p:nvSpPr>
          <p:spPr>
            <a:xfrm>
              <a:off x="1513800" y="4763520"/>
              <a:ext cx="1288080" cy="642960"/>
            </a:xfrm>
            <a:custGeom>
              <a:avLst/>
              <a:gdLst>
                <a:gd name="textAreaLeft" fmla="*/ 0 w 1288080"/>
                <a:gd name="textAreaRight" fmla="*/ 1289160 w 1288080"/>
                <a:gd name="textAreaTop" fmla="*/ 0 h 642960"/>
                <a:gd name="textAreaBottom" fmla="*/ 644040 h 642960"/>
              </a:gdLst>
              <a:ahLst/>
              <a:cxnLst/>
              <a:rect l="textAreaLeft" t="textAreaTop" r="textAreaRight" b="textAreaBottom"/>
              <a:pathLst>
                <a:path w="1289050" h="643889">
                  <a:moveTo>
                    <a:pt x="1288541" y="0"/>
                  </a:moveTo>
                  <a:lnTo>
                    <a:pt x="0" y="0"/>
                  </a:lnTo>
                  <a:lnTo>
                    <a:pt x="0" y="643889"/>
                  </a:lnTo>
                  <a:lnTo>
                    <a:pt x="1288541" y="643889"/>
                  </a:lnTo>
                  <a:lnTo>
                    <a:pt x="1288541" y="0"/>
                  </a:lnTo>
                  <a:close/>
                </a:path>
              </a:pathLst>
            </a:custGeom>
            <a:solidFill>
              <a:srgbClr val="C6706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66" name="object 16"/>
            <p:cNvSpPr/>
            <p:nvPr/>
          </p:nvSpPr>
          <p:spPr>
            <a:xfrm>
              <a:off x="1513800" y="4763520"/>
              <a:ext cx="1288080" cy="642960"/>
            </a:xfrm>
            <a:custGeom>
              <a:avLst/>
              <a:gdLst>
                <a:gd name="textAreaLeft" fmla="*/ 0 w 1288080"/>
                <a:gd name="textAreaRight" fmla="*/ 1289160 w 1288080"/>
                <a:gd name="textAreaTop" fmla="*/ 0 h 642960"/>
                <a:gd name="textAreaBottom" fmla="*/ 644040 h 642960"/>
              </a:gdLst>
              <a:ahLst/>
              <a:cxnLst/>
              <a:rect l="textAreaLeft" t="textAreaTop" r="textAreaRight" b="textAreaBottom"/>
              <a:pathLst>
                <a:path w="1289050" h="643889">
                  <a:moveTo>
                    <a:pt x="0" y="643889"/>
                  </a:moveTo>
                  <a:lnTo>
                    <a:pt x="1288541" y="643889"/>
                  </a:lnTo>
                  <a:lnTo>
                    <a:pt x="1288541" y="0"/>
                  </a:lnTo>
                  <a:lnTo>
                    <a:pt x="0" y="0"/>
                  </a:lnTo>
                  <a:lnTo>
                    <a:pt x="0" y="643889"/>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67" name="object 17"/>
          <p:cNvSpPr/>
          <p:nvPr/>
        </p:nvSpPr>
        <p:spPr>
          <a:xfrm>
            <a:off x="1513800" y="4763520"/>
            <a:ext cx="1288080" cy="407520"/>
          </a:xfrm>
          <a:prstGeom prst="rect">
            <a:avLst/>
          </a:prstGeom>
          <a:noFill/>
          <a:ln w="0">
            <a:noFill/>
          </a:ln>
        </p:spPr>
        <p:style>
          <a:lnRef idx="0">
            <a:scrgbClr r="0" g="0" b="0"/>
          </a:lnRef>
          <a:fillRef idx="0">
            <a:scrgbClr r="0" g="0" b="0"/>
          </a:fillRef>
          <a:effectRef idx="0">
            <a:scrgbClr r="0" g="0" b="0"/>
          </a:effectRef>
          <a:fontRef idx="minor"/>
        </p:style>
        <p:txBody>
          <a:bodyPr lIns="0" tIns="194400" rIns="0" bIns="0" anchor="t">
            <a:spAutoFit/>
          </a:bodyPr>
          <a:lstStyle/>
          <a:p>
            <a:pPr marL="318600" defTabSz="914400">
              <a:lnSpc>
                <a:spcPct val="100000"/>
              </a:lnSpc>
              <a:spcBef>
                <a:spcPts val="1531"/>
              </a:spcBef>
            </a:pPr>
            <a:r>
              <a:rPr lang="en-GB" sz="1400" b="0" strike="noStrike" spc="-12">
                <a:solidFill>
                  <a:srgbClr val="FFFFFF"/>
                </a:solidFill>
                <a:latin typeface="Calibri"/>
              </a:rPr>
              <a:t>CATANIA</a:t>
            </a:r>
            <a:endParaRPr lang="en-GB" sz="1400" b="0" strike="noStrike" spc="-1">
              <a:solidFill>
                <a:srgbClr val="000000"/>
              </a:solidFill>
              <a:latin typeface="Arial"/>
            </a:endParaRPr>
          </a:p>
        </p:txBody>
      </p:sp>
      <p:grpSp>
        <p:nvGrpSpPr>
          <p:cNvPr id="168" name="object 18"/>
          <p:cNvGrpSpPr/>
          <p:nvPr/>
        </p:nvGrpSpPr>
        <p:grpSpPr>
          <a:xfrm>
            <a:off x="3072600" y="4763520"/>
            <a:ext cx="1286640" cy="642960"/>
            <a:chOff x="3072600" y="4763520"/>
            <a:chExt cx="1286640" cy="642960"/>
          </a:xfrm>
        </p:grpSpPr>
        <p:sp>
          <p:nvSpPr>
            <p:cNvPr id="169" name="object 19"/>
            <p:cNvSpPr/>
            <p:nvPr/>
          </p:nvSpPr>
          <p:spPr>
            <a:xfrm>
              <a:off x="3072600" y="4763520"/>
              <a:ext cx="1286640" cy="642960"/>
            </a:xfrm>
            <a:custGeom>
              <a:avLst/>
              <a:gdLst>
                <a:gd name="textAreaLeft" fmla="*/ 0 w 1286640"/>
                <a:gd name="textAreaRight" fmla="*/ 1287720 w 1286640"/>
                <a:gd name="textAreaTop" fmla="*/ 0 h 642960"/>
                <a:gd name="textAreaBottom" fmla="*/ 644040 h 642960"/>
              </a:gdLst>
              <a:ahLst/>
              <a:cxnLst/>
              <a:rect l="textAreaLeft" t="textAreaTop" r="textAreaRight" b="textAreaBottom"/>
              <a:pathLst>
                <a:path w="1287779" h="643889">
                  <a:moveTo>
                    <a:pt x="1287780" y="0"/>
                  </a:moveTo>
                  <a:lnTo>
                    <a:pt x="0" y="0"/>
                  </a:lnTo>
                  <a:lnTo>
                    <a:pt x="0" y="643889"/>
                  </a:lnTo>
                  <a:lnTo>
                    <a:pt x="1287780" y="643889"/>
                  </a:lnTo>
                  <a:lnTo>
                    <a:pt x="1287780" y="0"/>
                  </a:lnTo>
                  <a:close/>
                </a:path>
              </a:pathLst>
            </a:custGeom>
            <a:solidFill>
              <a:srgbClr val="C6706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70" name="object 20"/>
            <p:cNvSpPr/>
            <p:nvPr/>
          </p:nvSpPr>
          <p:spPr>
            <a:xfrm>
              <a:off x="3072600" y="4763520"/>
              <a:ext cx="1286640" cy="642960"/>
            </a:xfrm>
            <a:custGeom>
              <a:avLst/>
              <a:gdLst>
                <a:gd name="textAreaLeft" fmla="*/ 0 w 1286640"/>
                <a:gd name="textAreaRight" fmla="*/ 1287720 w 1286640"/>
                <a:gd name="textAreaTop" fmla="*/ 0 h 642960"/>
                <a:gd name="textAreaBottom" fmla="*/ 644040 h 642960"/>
              </a:gdLst>
              <a:ahLst/>
              <a:cxnLst/>
              <a:rect l="textAreaLeft" t="textAreaTop" r="textAreaRight" b="textAreaBottom"/>
              <a:pathLst>
                <a:path w="1287779" h="643889">
                  <a:moveTo>
                    <a:pt x="0" y="643889"/>
                  </a:moveTo>
                  <a:lnTo>
                    <a:pt x="1287780" y="643889"/>
                  </a:lnTo>
                  <a:lnTo>
                    <a:pt x="1287780" y="0"/>
                  </a:lnTo>
                  <a:lnTo>
                    <a:pt x="0" y="0"/>
                  </a:lnTo>
                  <a:lnTo>
                    <a:pt x="0" y="643889"/>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71" name="object 21"/>
          <p:cNvSpPr/>
          <p:nvPr/>
        </p:nvSpPr>
        <p:spPr>
          <a:xfrm>
            <a:off x="3072600" y="4763520"/>
            <a:ext cx="1286640" cy="407520"/>
          </a:xfrm>
          <a:prstGeom prst="rect">
            <a:avLst/>
          </a:prstGeom>
          <a:noFill/>
          <a:ln w="0">
            <a:noFill/>
          </a:ln>
        </p:spPr>
        <p:style>
          <a:lnRef idx="0">
            <a:scrgbClr r="0" g="0" b="0"/>
          </a:lnRef>
          <a:fillRef idx="0">
            <a:scrgbClr r="0" g="0" b="0"/>
          </a:fillRef>
          <a:effectRef idx="0">
            <a:scrgbClr r="0" g="0" b="0"/>
          </a:effectRef>
          <a:fontRef idx="minor"/>
        </p:style>
        <p:txBody>
          <a:bodyPr lIns="0" tIns="194400" rIns="0" bIns="0" anchor="t">
            <a:spAutoFit/>
          </a:bodyPr>
          <a:lstStyle/>
          <a:p>
            <a:pPr marL="306720" defTabSz="914400">
              <a:lnSpc>
                <a:spcPct val="100000"/>
              </a:lnSpc>
              <a:spcBef>
                <a:spcPts val="1531"/>
              </a:spcBef>
            </a:pPr>
            <a:r>
              <a:rPr lang="en-GB" sz="1400" b="0" strike="noStrike" spc="-12">
                <a:solidFill>
                  <a:srgbClr val="FFFFFF"/>
                </a:solidFill>
                <a:latin typeface="Calibri"/>
              </a:rPr>
              <a:t>CAGLIARI</a:t>
            </a:r>
            <a:endParaRPr lang="en-GB" sz="1400" b="0" strike="noStrike" spc="-1">
              <a:solidFill>
                <a:srgbClr val="000000"/>
              </a:solidFill>
              <a:latin typeface="Arial"/>
            </a:endParaRPr>
          </a:p>
        </p:txBody>
      </p:sp>
      <p:grpSp>
        <p:nvGrpSpPr>
          <p:cNvPr id="172" name="object 22"/>
          <p:cNvGrpSpPr/>
          <p:nvPr/>
        </p:nvGrpSpPr>
        <p:grpSpPr>
          <a:xfrm>
            <a:off x="1513800" y="5677920"/>
            <a:ext cx="1288080" cy="644040"/>
            <a:chOff x="1513800" y="5677920"/>
            <a:chExt cx="1288080" cy="644040"/>
          </a:xfrm>
        </p:grpSpPr>
        <p:sp>
          <p:nvSpPr>
            <p:cNvPr id="173" name="object 23"/>
            <p:cNvSpPr/>
            <p:nvPr/>
          </p:nvSpPr>
          <p:spPr>
            <a:xfrm>
              <a:off x="1513800" y="5677920"/>
              <a:ext cx="1288080" cy="644040"/>
            </a:xfrm>
            <a:custGeom>
              <a:avLst/>
              <a:gdLst>
                <a:gd name="textAreaLeft" fmla="*/ 0 w 1288080"/>
                <a:gd name="textAreaRight" fmla="*/ 1289160 w 1288080"/>
                <a:gd name="textAreaTop" fmla="*/ 0 h 644040"/>
                <a:gd name="textAreaBottom" fmla="*/ 645120 h 644040"/>
              </a:gdLst>
              <a:ahLst/>
              <a:cxnLst/>
              <a:rect l="textAreaLeft" t="textAreaTop" r="textAreaRight" b="textAreaBottom"/>
              <a:pathLst>
                <a:path w="1289050" h="645160">
                  <a:moveTo>
                    <a:pt x="1288541" y="0"/>
                  </a:moveTo>
                  <a:lnTo>
                    <a:pt x="0" y="0"/>
                  </a:lnTo>
                  <a:lnTo>
                    <a:pt x="0" y="644651"/>
                  </a:lnTo>
                  <a:lnTo>
                    <a:pt x="1288541" y="644651"/>
                  </a:lnTo>
                  <a:lnTo>
                    <a:pt x="1288541" y="0"/>
                  </a:lnTo>
                  <a:close/>
                </a:path>
              </a:pathLst>
            </a:custGeom>
            <a:solidFill>
              <a:srgbClr val="C6706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74" name="object 24"/>
            <p:cNvSpPr/>
            <p:nvPr/>
          </p:nvSpPr>
          <p:spPr>
            <a:xfrm>
              <a:off x="1513800" y="5677920"/>
              <a:ext cx="1288080" cy="644040"/>
            </a:xfrm>
            <a:custGeom>
              <a:avLst/>
              <a:gdLst>
                <a:gd name="textAreaLeft" fmla="*/ 0 w 1288080"/>
                <a:gd name="textAreaRight" fmla="*/ 1289160 w 1288080"/>
                <a:gd name="textAreaTop" fmla="*/ 0 h 644040"/>
                <a:gd name="textAreaBottom" fmla="*/ 645120 h 644040"/>
              </a:gdLst>
              <a:ahLst/>
              <a:cxnLst/>
              <a:rect l="textAreaLeft" t="textAreaTop" r="textAreaRight" b="textAreaBottom"/>
              <a:pathLst>
                <a:path w="1289050" h="645160">
                  <a:moveTo>
                    <a:pt x="0" y="644651"/>
                  </a:moveTo>
                  <a:lnTo>
                    <a:pt x="1288541" y="644651"/>
                  </a:lnTo>
                  <a:lnTo>
                    <a:pt x="1288541" y="0"/>
                  </a:lnTo>
                  <a:lnTo>
                    <a:pt x="0" y="0"/>
                  </a:lnTo>
                  <a:lnTo>
                    <a:pt x="0" y="644651"/>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75" name="object 25"/>
          <p:cNvSpPr/>
          <p:nvPr/>
        </p:nvSpPr>
        <p:spPr>
          <a:xfrm>
            <a:off x="1513800" y="5677920"/>
            <a:ext cx="1288080" cy="408240"/>
          </a:xfrm>
          <a:prstGeom prst="rect">
            <a:avLst/>
          </a:prstGeom>
          <a:noFill/>
          <a:ln w="0">
            <a:noFill/>
          </a:ln>
        </p:spPr>
        <p:style>
          <a:lnRef idx="0">
            <a:scrgbClr r="0" g="0" b="0"/>
          </a:lnRef>
          <a:fillRef idx="0">
            <a:scrgbClr r="0" g="0" b="0"/>
          </a:fillRef>
          <a:effectRef idx="0">
            <a:scrgbClr r="0" g="0" b="0"/>
          </a:effectRef>
          <a:fontRef idx="minor"/>
        </p:style>
        <p:txBody>
          <a:bodyPr lIns="0" tIns="195120" rIns="0" bIns="0" anchor="t">
            <a:spAutoFit/>
          </a:bodyPr>
          <a:lstStyle/>
          <a:p>
            <a:pPr marL="370800" defTabSz="914400">
              <a:lnSpc>
                <a:spcPct val="100000"/>
              </a:lnSpc>
              <a:spcBef>
                <a:spcPts val="1536"/>
              </a:spcBef>
            </a:pPr>
            <a:r>
              <a:rPr lang="en-GB" sz="1400" b="0" strike="noStrike" spc="-12">
                <a:solidFill>
                  <a:srgbClr val="FFFFFF"/>
                </a:solidFill>
                <a:latin typeface="Calibri"/>
              </a:rPr>
              <a:t>NAPOLI</a:t>
            </a:r>
            <a:endParaRPr lang="en-GB" sz="1400" b="0" strike="noStrike" spc="-1">
              <a:solidFill>
                <a:srgbClr val="000000"/>
              </a:solidFill>
              <a:latin typeface="Arial"/>
            </a:endParaRPr>
          </a:p>
        </p:txBody>
      </p:sp>
      <p:grpSp>
        <p:nvGrpSpPr>
          <p:cNvPr id="176" name="object 26"/>
          <p:cNvGrpSpPr/>
          <p:nvPr/>
        </p:nvGrpSpPr>
        <p:grpSpPr>
          <a:xfrm>
            <a:off x="3072600" y="5677920"/>
            <a:ext cx="1286640" cy="644040"/>
            <a:chOff x="3072600" y="5677920"/>
            <a:chExt cx="1286640" cy="644040"/>
          </a:xfrm>
        </p:grpSpPr>
        <p:sp>
          <p:nvSpPr>
            <p:cNvPr id="177" name="object 27"/>
            <p:cNvSpPr/>
            <p:nvPr/>
          </p:nvSpPr>
          <p:spPr>
            <a:xfrm>
              <a:off x="3072600" y="5677920"/>
              <a:ext cx="1286640" cy="644040"/>
            </a:xfrm>
            <a:custGeom>
              <a:avLst/>
              <a:gdLst>
                <a:gd name="textAreaLeft" fmla="*/ 0 w 1286640"/>
                <a:gd name="textAreaRight" fmla="*/ 1287720 w 1286640"/>
                <a:gd name="textAreaTop" fmla="*/ 0 h 644040"/>
                <a:gd name="textAreaBottom" fmla="*/ 645120 h 644040"/>
              </a:gdLst>
              <a:ahLst/>
              <a:cxnLst/>
              <a:rect l="textAreaLeft" t="textAreaTop" r="textAreaRight" b="textAreaBottom"/>
              <a:pathLst>
                <a:path w="1287779" h="645160">
                  <a:moveTo>
                    <a:pt x="1287780" y="0"/>
                  </a:moveTo>
                  <a:lnTo>
                    <a:pt x="0" y="0"/>
                  </a:lnTo>
                  <a:lnTo>
                    <a:pt x="0" y="644651"/>
                  </a:lnTo>
                  <a:lnTo>
                    <a:pt x="1287780" y="644651"/>
                  </a:lnTo>
                  <a:lnTo>
                    <a:pt x="1287780" y="0"/>
                  </a:lnTo>
                  <a:close/>
                </a:path>
              </a:pathLst>
            </a:custGeom>
            <a:solidFill>
              <a:srgbClr val="C6706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78" name="object 28"/>
            <p:cNvSpPr/>
            <p:nvPr/>
          </p:nvSpPr>
          <p:spPr>
            <a:xfrm>
              <a:off x="3072600" y="5677920"/>
              <a:ext cx="1286640" cy="644040"/>
            </a:xfrm>
            <a:custGeom>
              <a:avLst/>
              <a:gdLst>
                <a:gd name="textAreaLeft" fmla="*/ 0 w 1286640"/>
                <a:gd name="textAreaRight" fmla="*/ 1287720 w 1286640"/>
                <a:gd name="textAreaTop" fmla="*/ 0 h 644040"/>
                <a:gd name="textAreaBottom" fmla="*/ 645120 h 644040"/>
              </a:gdLst>
              <a:ahLst/>
              <a:cxnLst/>
              <a:rect l="textAreaLeft" t="textAreaTop" r="textAreaRight" b="textAreaBottom"/>
              <a:pathLst>
                <a:path w="1287779" h="645160">
                  <a:moveTo>
                    <a:pt x="0" y="644651"/>
                  </a:moveTo>
                  <a:lnTo>
                    <a:pt x="1287780" y="644651"/>
                  </a:lnTo>
                  <a:lnTo>
                    <a:pt x="1287780" y="0"/>
                  </a:lnTo>
                  <a:lnTo>
                    <a:pt x="0" y="0"/>
                  </a:lnTo>
                  <a:lnTo>
                    <a:pt x="0" y="644651"/>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79" name="object 29"/>
          <p:cNvSpPr/>
          <p:nvPr/>
        </p:nvSpPr>
        <p:spPr>
          <a:xfrm>
            <a:off x="3072600" y="5677920"/>
            <a:ext cx="1286640" cy="408240"/>
          </a:xfrm>
          <a:prstGeom prst="rect">
            <a:avLst/>
          </a:prstGeom>
          <a:noFill/>
          <a:ln w="0">
            <a:noFill/>
          </a:ln>
        </p:spPr>
        <p:style>
          <a:lnRef idx="0">
            <a:scrgbClr r="0" g="0" b="0"/>
          </a:lnRef>
          <a:fillRef idx="0">
            <a:scrgbClr r="0" g="0" b="0"/>
          </a:fillRef>
          <a:effectRef idx="0">
            <a:scrgbClr r="0" g="0" b="0"/>
          </a:effectRef>
          <a:fontRef idx="minor"/>
        </p:style>
        <p:txBody>
          <a:bodyPr lIns="0" tIns="195120" rIns="0" bIns="0" anchor="t">
            <a:spAutoFit/>
          </a:bodyPr>
          <a:lstStyle/>
          <a:p>
            <a:pPr marL="331560" defTabSz="914400">
              <a:lnSpc>
                <a:spcPct val="100000"/>
              </a:lnSpc>
              <a:spcBef>
                <a:spcPts val="1536"/>
              </a:spcBef>
            </a:pPr>
            <a:r>
              <a:rPr lang="en-GB" sz="1400" b="0" strike="noStrike" spc="-12">
                <a:solidFill>
                  <a:srgbClr val="FFFFFF"/>
                </a:solidFill>
                <a:latin typeface="Calibri"/>
              </a:rPr>
              <a:t>PADOVA</a:t>
            </a:r>
            <a:endParaRPr lang="en-GB" sz="1400" b="0" strike="noStrike" spc="-1">
              <a:solidFill>
                <a:srgbClr val="000000"/>
              </a:solidFill>
              <a:latin typeface="Arial"/>
            </a:endParaRPr>
          </a:p>
        </p:txBody>
      </p:sp>
      <p:grpSp>
        <p:nvGrpSpPr>
          <p:cNvPr id="180" name="object 30"/>
          <p:cNvGrpSpPr/>
          <p:nvPr/>
        </p:nvGrpSpPr>
        <p:grpSpPr>
          <a:xfrm>
            <a:off x="5410440" y="3849120"/>
            <a:ext cx="1288080" cy="642960"/>
            <a:chOff x="5410440" y="3849120"/>
            <a:chExt cx="1288080" cy="642960"/>
          </a:xfrm>
        </p:grpSpPr>
        <p:sp>
          <p:nvSpPr>
            <p:cNvPr id="181" name="object 31"/>
            <p:cNvSpPr/>
            <p:nvPr/>
          </p:nvSpPr>
          <p:spPr>
            <a:xfrm>
              <a:off x="5410440" y="3849120"/>
              <a:ext cx="1288080" cy="642960"/>
            </a:xfrm>
            <a:custGeom>
              <a:avLst/>
              <a:gdLst>
                <a:gd name="textAreaLeft" fmla="*/ 0 w 1288080"/>
                <a:gd name="textAreaRight" fmla="*/ 1289160 w 1288080"/>
                <a:gd name="textAreaTop" fmla="*/ 0 h 642960"/>
                <a:gd name="textAreaBottom" fmla="*/ 644040 h 642960"/>
              </a:gdLst>
              <a:ahLst/>
              <a:cxnLst/>
              <a:rect l="textAreaLeft" t="textAreaTop" r="textAreaRight" b="textAreaBottom"/>
              <a:pathLst>
                <a:path w="1289050" h="643889">
                  <a:moveTo>
                    <a:pt x="1288542" y="0"/>
                  </a:moveTo>
                  <a:lnTo>
                    <a:pt x="0" y="0"/>
                  </a:lnTo>
                  <a:lnTo>
                    <a:pt x="0" y="643890"/>
                  </a:lnTo>
                  <a:lnTo>
                    <a:pt x="1288542" y="643890"/>
                  </a:lnTo>
                  <a:lnTo>
                    <a:pt x="1288542" y="0"/>
                  </a:lnTo>
                  <a:close/>
                </a:path>
              </a:pathLst>
            </a:custGeom>
            <a:solidFill>
              <a:srgbClr val="A65E5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82" name="object 32"/>
            <p:cNvSpPr/>
            <p:nvPr/>
          </p:nvSpPr>
          <p:spPr>
            <a:xfrm>
              <a:off x="5410440" y="3849120"/>
              <a:ext cx="1288080" cy="642960"/>
            </a:xfrm>
            <a:custGeom>
              <a:avLst/>
              <a:gdLst>
                <a:gd name="textAreaLeft" fmla="*/ 0 w 1288080"/>
                <a:gd name="textAreaRight" fmla="*/ 1289160 w 1288080"/>
                <a:gd name="textAreaTop" fmla="*/ 0 h 642960"/>
                <a:gd name="textAreaBottom" fmla="*/ 644040 h 642960"/>
              </a:gdLst>
              <a:ahLst/>
              <a:cxnLst/>
              <a:rect l="textAreaLeft" t="textAreaTop" r="textAreaRight" b="textAreaBottom"/>
              <a:pathLst>
                <a:path w="1289050" h="643889">
                  <a:moveTo>
                    <a:pt x="0" y="643890"/>
                  </a:moveTo>
                  <a:lnTo>
                    <a:pt x="1288542" y="643890"/>
                  </a:lnTo>
                  <a:lnTo>
                    <a:pt x="1288542" y="0"/>
                  </a:lnTo>
                  <a:lnTo>
                    <a:pt x="0" y="0"/>
                  </a:lnTo>
                  <a:lnTo>
                    <a:pt x="0" y="643890"/>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83" name="object 33"/>
          <p:cNvSpPr/>
          <p:nvPr/>
        </p:nvSpPr>
        <p:spPr>
          <a:xfrm>
            <a:off x="5410440" y="3849120"/>
            <a:ext cx="1288080" cy="601560"/>
          </a:xfrm>
          <a:prstGeom prst="rect">
            <a:avLst/>
          </a:prstGeom>
          <a:noFill/>
          <a:ln w="0">
            <a:noFill/>
          </a:ln>
        </p:spPr>
        <p:style>
          <a:lnRef idx="0">
            <a:scrgbClr r="0" g="0" b="0"/>
          </a:lnRef>
          <a:fillRef idx="0">
            <a:scrgbClr r="0" g="0" b="0"/>
          </a:fillRef>
          <a:effectRef idx="0">
            <a:scrgbClr r="0" g="0" b="0"/>
          </a:effectRef>
          <a:fontRef idx="minor"/>
        </p:style>
        <p:txBody>
          <a:bodyPr lIns="0" tIns="720" rIns="0" bIns="0" anchor="t">
            <a:spAutoFit/>
          </a:bodyPr>
          <a:lstStyle/>
          <a:p>
            <a:pPr marL="720" algn="ctr" defTabSz="914400">
              <a:lnSpc>
                <a:spcPts val="1596"/>
              </a:lnSpc>
              <a:spcBef>
                <a:spcPts val="6"/>
              </a:spcBef>
            </a:pPr>
            <a:r>
              <a:rPr lang="en-GB" sz="1400" b="0" strike="noStrike" spc="-21">
                <a:solidFill>
                  <a:srgbClr val="FFFFFF"/>
                </a:solidFill>
                <a:latin typeface="Calibri"/>
              </a:rPr>
              <a:t>ROMA</a:t>
            </a:r>
            <a:endParaRPr lang="en-GB" sz="1400" b="0" strike="noStrike" spc="-1">
              <a:solidFill>
                <a:srgbClr val="000000"/>
              </a:solidFill>
              <a:latin typeface="Arial"/>
            </a:endParaRPr>
          </a:p>
          <a:p>
            <a:pPr marL="64800" algn="ctr" defTabSz="914400">
              <a:lnSpc>
                <a:spcPts val="1519"/>
              </a:lnSpc>
              <a:spcBef>
                <a:spcPts val="99"/>
              </a:spcBef>
            </a:pPr>
            <a:r>
              <a:rPr lang="en-GB" sz="1400" b="0" strike="noStrike" spc="-1">
                <a:solidFill>
                  <a:srgbClr val="FFFFFF"/>
                </a:solidFill>
                <a:latin typeface="Calibri"/>
              </a:rPr>
              <a:t>in</a:t>
            </a:r>
            <a:r>
              <a:rPr lang="en-GB" sz="1400" b="0" strike="noStrike" spc="-21">
                <a:solidFill>
                  <a:srgbClr val="FFFFFF"/>
                </a:solidFill>
                <a:latin typeface="Calibri"/>
              </a:rPr>
              <a:t> </a:t>
            </a:r>
            <a:r>
              <a:rPr lang="en-GB" sz="1400" b="0" strike="noStrike" spc="-12">
                <a:solidFill>
                  <a:srgbClr val="FFFFFF"/>
                </a:solidFill>
                <a:latin typeface="Calibri"/>
              </a:rPr>
              <a:t>collegamento </a:t>
            </a:r>
            <a:r>
              <a:rPr lang="en-GB" sz="1400" b="0" strike="noStrike" spc="-1">
                <a:solidFill>
                  <a:srgbClr val="FFFFFF"/>
                </a:solidFill>
                <a:latin typeface="Calibri"/>
              </a:rPr>
              <a:t>telematico</a:t>
            </a:r>
            <a:r>
              <a:rPr lang="en-GB" sz="1400" b="0" strike="noStrike" spc="-60">
                <a:solidFill>
                  <a:srgbClr val="FFFFFF"/>
                </a:solidFill>
                <a:latin typeface="Calibri"/>
              </a:rPr>
              <a:t> </a:t>
            </a:r>
            <a:r>
              <a:rPr lang="en-GB" sz="1400" b="0" strike="noStrike" spc="-26">
                <a:solidFill>
                  <a:srgbClr val="FFFFFF"/>
                </a:solidFill>
                <a:latin typeface="Calibri"/>
              </a:rPr>
              <a:t>con</a:t>
            </a:r>
            <a:endParaRPr lang="en-GB" sz="1400" b="0" strike="noStrike" spc="-1">
              <a:solidFill>
                <a:srgbClr val="000000"/>
              </a:solidFill>
              <a:latin typeface="Arial"/>
            </a:endParaRPr>
          </a:p>
        </p:txBody>
      </p:sp>
      <p:grpSp>
        <p:nvGrpSpPr>
          <p:cNvPr id="184" name="object 34"/>
          <p:cNvGrpSpPr/>
          <p:nvPr/>
        </p:nvGrpSpPr>
        <p:grpSpPr>
          <a:xfrm>
            <a:off x="4631760" y="4763520"/>
            <a:ext cx="1286640" cy="642960"/>
            <a:chOff x="4631760" y="4763520"/>
            <a:chExt cx="1286640" cy="642960"/>
          </a:xfrm>
        </p:grpSpPr>
        <p:sp>
          <p:nvSpPr>
            <p:cNvPr id="185" name="object 35"/>
            <p:cNvSpPr/>
            <p:nvPr/>
          </p:nvSpPr>
          <p:spPr>
            <a:xfrm>
              <a:off x="4631760" y="4763520"/>
              <a:ext cx="1286640" cy="642960"/>
            </a:xfrm>
            <a:custGeom>
              <a:avLst/>
              <a:gdLst>
                <a:gd name="textAreaLeft" fmla="*/ 0 w 1286640"/>
                <a:gd name="textAreaRight" fmla="*/ 1287720 w 1286640"/>
                <a:gd name="textAreaTop" fmla="*/ 0 h 642960"/>
                <a:gd name="textAreaBottom" fmla="*/ 644040 h 642960"/>
              </a:gdLst>
              <a:ahLst/>
              <a:cxnLst/>
              <a:rect l="textAreaLeft" t="textAreaTop" r="textAreaRight" b="textAreaBottom"/>
              <a:pathLst>
                <a:path w="1287779" h="643889">
                  <a:moveTo>
                    <a:pt x="1287780" y="0"/>
                  </a:moveTo>
                  <a:lnTo>
                    <a:pt x="0" y="0"/>
                  </a:lnTo>
                  <a:lnTo>
                    <a:pt x="0" y="643889"/>
                  </a:lnTo>
                  <a:lnTo>
                    <a:pt x="1287780" y="643889"/>
                  </a:lnTo>
                  <a:lnTo>
                    <a:pt x="1287780" y="0"/>
                  </a:lnTo>
                  <a:close/>
                </a:path>
              </a:pathLst>
            </a:custGeom>
            <a:solidFill>
              <a:srgbClr val="C6706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86" name="object 36"/>
            <p:cNvSpPr/>
            <p:nvPr/>
          </p:nvSpPr>
          <p:spPr>
            <a:xfrm>
              <a:off x="4631760" y="4763520"/>
              <a:ext cx="1286640" cy="642960"/>
            </a:xfrm>
            <a:custGeom>
              <a:avLst/>
              <a:gdLst>
                <a:gd name="textAreaLeft" fmla="*/ 0 w 1286640"/>
                <a:gd name="textAreaRight" fmla="*/ 1287720 w 1286640"/>
                <a:gd name="textAreaTop" fmla="*/ 0 h 642960"/>
                <a:gd name="textAreaBottom" fmla="*/ 644040 h 642960"/>
              </a:gdLst>
              <a:ahLst/>
              <a:cxnLst/>
              <a:rect l="textAreaLeft" t="textAreaTop" r="textAreaRight" b="textAreaBottom"/>
              <a:pathLst>
                <a:path w="1287779" h="643889">
                  <a:moveTo>
                    <a:pt x="0" y="643889"/>
                  </a:moveTo>
                  <a:lnTo>
                    <a:pt x="1287780" y="643889"/>
                  </a:lnTo>
                  <a:lnTo>
                    <a:pt x="1287780" y="0"/>
                  </a:lnTo>
                  <a:lnTo>
                    <a:pt x="0" y="0"/>
                  </a:lnTo>
                  <a:lnTo>
                    <a:pt x="0" y="643889"/>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87" name="object 37"/>
          <p:cNvSpPr/>
          <p:nvPr/>
        </p:nvSpPr>
        <p:spPr>
          <a:xfrm>
            <a:off x="4631760" y="4763520"/>
            <a:ext cx="1286640" cy="407520"/>
          </a:xfrm>
          <a:prstGeom prst="rect">
            <a:avLst/>
          </a:prstGeom>
          <a:noFill/>
          <a:ln w="0">
            <a:noFill/>
          </a:ln>
        </p:spPr>
        <p:style>
          <a:lnRef idx="0">
            <a:scrgbClr r="0" g="0" b="0"/>
          </a:lnRef>
          <a:fillRef idx="0">
            <a:scrgbClr r="0" g="0" b="0"/>
          </a:fillRef>
          <a:effectRef idx="0">
            <a:scrgbClr r="0" g="0" b="0"/>
          </a:effectRef>
          <a:fontRef idx="minor"/>
        </p:style>
        <p:txBody>
          <a:bodyPr lIns="0" tIns="194400" rIns="0" bIns="0" anchor="t">
            <a:spAutoFit/>
          </a:bodyPr>
          <a:lstStyle/>
          <a:p>
            <a:pPr algn="ctr" defTabSz="914400">
              <a:lnSpc>
                <a:spcPct val="100000"/>
              </a:lnSpc>
              <a:spcBef>
                <a:spcPts val="1531"/>
              </a:spcBef>
            </a:pPr>
            <a:r>
              <a:rPr lang="en-GB" sz="1400" b="0" strike="noStrike" spc="-21">
                <a:solidFill>
                  <a:srgbClr val="FFFFFF"/>
                </a:solidFill>
                <a:latin typeface="Calibri"/>
              </a:rPr>
              <a:t>BARI</a:t>
            </a:r>
            <a:endParaRPr lang="en-GB" sz="1400" b="0" strike="noStrike" spc="-1">
              <a:solidFill>
                <a:srgbClr val="000000"/>
              </a:solidFill>
              <a:latin typeface="Arial"/>
            </a:endParaRPr>
          </a:p>
        </p:txBody>
      </p:sp>
      <p:grpSp>
        <p:nvGrpSpPr>
          <p:cNvPr id="188" name="object 38"/>
          <p:cNvGrpSpPr/>
          <p:nvPr/>
        </p:nvGrpSpPr>
        <p:grpSpPr>
          <a:xfrm>
            <a:off x="6190200" y="4763520"/>
            <a:ext cx="1288080" cy="642960"/>
            <a:chOff x="6190200" y="4763520"/>
            <a:chExt cx="1288080" cy="642960"/>
          </a:xfrm>
        </p:grpSpPr>
        <p:sp>
          <p:nvSpPr>
            <p:cNvPr id="189" name="object 39"/>
            <p:cNvSpPr/>
            <p:nvPr/>
          </p:nvSpPr>
          <p:spPr>
            <a:xfrm>
              <a:off x="6190200" y="4763520"/>
              <a:ext cx="1288080" cy="642960"/>
            </a:xfrm>
            <a:custGeom>
              <a:avLst/>
              <a:gdLst>
                <a:gd name="textAreaLeft" fmla="*/ 0 w 1288080"/>
                <a:gd name="textAreaRight" fmla="*/ 1289160 w 1288080"/>
                <a:gd name="textAreaTop" fmla="*/ 0 h 642960"/>
                <a:gd name="textAreaBottom" fmla="*/ 644040 h 642960"/>
              </a:gdLst>
              <a:ahLst/>
              <a:cxnLst/>
              <a:rect l="textAreaLeft" t="textAreaTop" r="textAreaRight" b="textAreaBottom"/>
              <a:pathLst>
                <a:path w="1289050" h="643889">
                  <a:moveTo>
                    <a:pt x="1288541" y="0"/>
                  </a:moveTo>
                  <a:lnTo>
                    <a:pt x="0" y="0"/>
                  </a:lnTo>
                  <a:lnTo>
                    <a:pt x="0" y="643889"/>
                  </a:lnTo>
                  <a:lnTo>
                    <a:pt x="1288541" y="643889"/>
                  </a:lnTo>
                  <a:lnTo>
                    <a:pt x="1288541" y="0"/>
                  </a:lnTo>
                  <a:close/>
                </a:path>
              </a:pathLst>
            </a:custGeom>
            <a:solidFill>
              <a:srgbClr val="C6706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90" name="object 40"/>
            <p:cNvSpPr/>
            <p:nvPr/>
          </p:nvSpPr>
          <p:spPr>
            <a:xfrm>
              <a:off x="6190200" y="4763520"/>
              <a:ext cx="1288080" cy="642960"/>
            </a:xfrm>
            <a:custGeom>
              <a:avLst/>
              <a:gdLst>
                <a:gd name="textAreaLeft" fmla="*/ 0 w 1288080"/>
                <a:gd name="textAreaRight" fmla="*/ 1289160 w 1288080"/>
                <a:gd name="textAreaTop" fmla="*/ 0 h 642960"/>
                <a:gd name="textAreaBottom" fmla="*/ 644040 h 642960"/>
              </a:gdLst>
              <a:ahLst/>
              <a:cxnLst/>
              <a:rect l="textAreaLeft" t="textAreaTop" r="textAreaRight" b="textAreaBottom"/>
              <a:pathLst>
                <a:path w="1289050" h="643889">
                  <a:moveTo>
                    <a:pt x="0" y="643889"/>
                  </a:moveTo>
                  <a:lnTo>
                    <a:pt x="1288541" y="643889"/>
                  </a:lnTo>
                  <a:lnTo>
                    <a:pt x="1288541" y="0"/>
                  </a:lnTo>
                  <a:lnTo>
                    <a:pt x="0" y="0"/>
                  </a:lnTo>
                  <a:lnTo>
                    <a:pt x="0" y="643889"/>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91" name="object 41"/>
          <p:cNvSpPr/>
          <p:nvPr/>
        </p:nvSpPr>
        <p:spPr>
          <a:xfrm>
            <a:off x="6190200" y="4763520"/>
            <a:ext cx="1288080" cy="407520"/>
          </a:xfrm>
          <a:prstGeom prst="rect">
            <a:avLst/>
          </a:prstGeom>
          <a:noFill/>
          <a:ln w="0">
            <a:noFill/>
          </a:ln>
        </p:spPr>
        <p:style>
          <a:lnRef idx="0">
            <a:scrgbClr r="0" g="0" b="0"/>
          </a:lnRef>
          <a:fillRef idx="0">
            <a:scrgbClr r="0" g="0" b="0"/>
          </a:fillRef>
          <a:effectRef idx="0">
            <a:scrgbClr r="0" g="0" b="0"/>
          </a:effectRef>
          <a:fontRef idx="minor"/>
        </p:style>
        <p:txBody>
          <a:bodyPr lIns="0" tIns="194400" rIns="0" bIns="0" anchor="t">
            <a:spAutoFit/>
          </a:bodyPr>
          <a:lstStyle/>
          <a:p>
            <a:pPr marL="283320" defTabSz="914400">
              <a:lnSpc>
                <a:spcPct val="100000"/>
              </a:lnSpc>
              <a:spcBef>
                <a:spcPts val="1531"/>
              </a:spcBef>
            </a:pPr>
            <a:r>
              <a:rPr lang="en-GB" sz="1400" b="0" strike="noStrike" spc="-12">
                <a:solidFill>
                  <a:srgbClr val="FFFFFF"/>
                </a:solidFill>
                <a:latin typeface="Calibri"/>
              </a:rPr>
              <a:t>PALERMO</a:t>
            </a:r>
            <a:endParaRPr lang="en-GB" sz="1400" b="0" strike="noStrike" spc="-1">
              <a:solidFill>
                <a:srgbClr val="000000"/>
              </a:solidFill>
              <a:latin typeface="Arial"/>
            </a:endParaRPr>
          </a:p>
        </p:txBody>
      </p:sp>
      <p:grpSp>
        <p:nvGrpSpPr>
          <p:cNvPr id="192" name="object 42"/>
          <p:cNvGrpSpPr/>
          <p:nvPr/>
        </p:nvGrpSpPr>
        <p:grpSpPr>
          <a:xfrm>
            <a:off x="4631760" y="5677920"/>
            <a:ext cx="1286640" cy="644040"/>
            <a:chOff x="4631760" y="5677920"/>
            <a:chExt cx="1286640" cy="644040"/>
          </a:xfrm>
        </p:grpSpPr>
        <p:sp>
          <p:nvSpPr>
            <p:cNvPr id="193" name="object 43"/>
            <p:cNvSpPr/>
            <p:nvPr/>
          </p:nvSpPr>
          <p:spPr>
            <a:xfrm>
              <a:off x="4631760" y="5677920"/>
              <a:ext cx="1286640" cy="644040"/>
            </a:xfrm>
            <a:custGeom>
              <a:avLst/>
              <a:gdLst>
                <a:gd name="textAreaLeft" fmla="*/ 0 w 1286640"/>
                <a:gd name="textAreaRight" fmla="*/ 1287720 w 1286640"/>
                <a:gd name="textAreaTop" fmla="*/ 0 h 644040"/>
                <a:gd name="textAreaBottom" fmla="*/ 645120 h 644040"/>
              </a:gdLst>
              <a:ahLst/>
              <a:cxnLst/>
              <a:rect l="textAreaLeft" t="textAreaTop" r="textAreaRight" b="textAreaBottom"/>
              <a:pathLst>
                <a:path w="1287779" h="645160">
                  <a:moveTo>
                    <a:pt x="1287780" y="0"/>
                  </a:moveTo>
                  <a:lnTo>
                    <a:pt x="0" y="0"/>
                  </a:lnTo>
                  <a:lnTo>
                    <a:pt x="0" y="644651"/>
                  </a:lnTo>
                  <a:lnTo>
                    <a:pt x="1287780" y="644651"/>
                  </a:lnTo>
                  <a:lnTo>
                    <a:pt x="1287780" y="0"/>
                  </a:lnTo>
                  <a:close/>
                </a:path>
              </a:pathLst>
            </a:custGeom>
            <a:solidFill>
              <a:srgbClr val="C6706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94" name="object 44"/>
            <p:cNvSpPr/>
            <p:nvPr/>
          </p:nvSpPr>
          <p:spPr>
            <a:xfrm>
              <a:off x="4631760" y="5677920"/>
              <a:ext cx="1286640" cy="644040"/>
            </a:xfrm>
            <a:custGeom>
              <a:avLst/>
              <a:gdLst>
                <a:gd name="textAreaLeft" fmla="*/ 0 w 1286640"/>
                <a:gd name="textAreaRight" fmla="*/ 1287720 w 1286640"/>
                <a:gd name="textAreaTop" fmla="*/ 0 h 644040"/>
                <a:gd name="textAreaBottom" fmla="*/ 645120 h 644040"/>
              </a:gdLst>
              <a:ahLst/>
              <a:cxnLst/>
              <a:rect l="textAreaLeft" t="textAreaTop" r="textAreaRight" b="textAreaBottom"/>
              <a:pathLst>
                <a:path w="1287779" h="645160">
                  <a:moveTo>
                    <a:pt x="0" y="644651"/>
                  </a:moveTo>
                  <a:lnTo>
                    <a:pt x="1287780" y="644651"/>
                  </a:lnTo>
                  <a:lnTo>
                    <a:pt x="1287780" y="0"/>
                  </a:lnTo>
                  <a:lnTo>
                    <a:pt x="0" y="0"/>
                  </a:lnTo>
                  <a:lnTo>
                    <a:pt x="0" y="644651"/>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95" name="object 45"/>
          <p:cNvSpPr/>
          <p:nvPr/>
        </p:nvSpPr>
        <p:spPr>
          <a:xfrm>
            <a:off x="4631760" y="5677920"/>
            <a:ext cx="1286640" cy="408240"/>
          </a:xfrm>
          <a:prstGeom prst="rect">
            <a:avLst/>
          </a:prstGeom>
          <a:noFill/>
          <a:ln w="0">
            <a:noFill/>
          </a:ln>
        </p:spPr>
        <p:style>
          <a:lnRef idx="0">
            <a:scrgbClr r="0" g="0" b="0"/>
          </a:lnRef>
          <a:fillRef idx="0">
            <a:scrgbClr r="0" g="0" b="0"/>
          </a:fillRef>
          <a:effectRef idx="0">
            <a:scrgbClr r="0" g="0" b="0"/>
          </a:effectRef>
          <a:fontRef idx="minor"/>
        </p:style>
        <p:txBody>
          <a:bodyPr lIns="0" tIns="195120" rIns="0" bIns="0" anchor="t">
            <a:spAutoFit/>
          </a:bodyPr>
          <a:lstStyle/>
          <a:p>
            <a:pPr marL="345960" defTabSz="914400">
              <a:lnSpc>
                <a:spcPct val="100000"/>
              </a:lnSpc>
              <a:spcBef>
                <a:spcPts val="1536"/>
              </a:spcBef>
            </a:pPr>
            <a:r>
              <a:rPr lang="en-GB" sz="1400" b="0" strike="noStrike" spc="-12">
                <a:solidFill>
                  <a:srgbClr val="FFFFFF"/>
                </a:solidFill>
                <a:latin typeface="Calibri"/>
              </a:rPr>
              <a:t>FIRENZE</a:t>
            </a:r>
            <a:endParaRPr lang="en-GB" sz="1400" b="0" strike="noStrike" spc="-1">
              <a:solidFill>
                <a:srgbClr val="000000"/>
              </a:solidFill>
              <a:latin typeface="Arial"/>
            </a:endParaRPr>
          </a:p>
        </p:txBody>
      </p:sp>
      <p:grpSp>
        <p:nvGrpSpPr>
          <p:cNvPr id="196" name="object 46"/>
          <p:cNvGrpSpPr/>
          <p:nvPr/>
        </p:nvGrpSpPr>
        <p:grpSpPr>
          <a:xfrm>
            <a:off x="6190200" y="5677920"/>
            <a:ext cx="1288080" cy="644040"/>
            <a:chOff x="6190200" y="5677920"/>
            <a:chExt cx="1288080" cy="644040"/>
          </a:xfrm>
        </p:grpSpPr>
        <p:sp>
          <p:nvSpPr>
            <p:cNvPr id="197" name="object 47"/>
            <p:cNvSpPr/>
            <p:nvPr/>
          </p:nvSpPr>
          <p:spPr>
            <a:xfrm>
              <a:off x="6190200" y="5677920"/>
              <a:ext cx="1288080" cy="644040"/>
            </a:xfrm>
            <a:custGeom>
              <a:avLst/>
              <a:gdLst>
                <a:gd name="textAreaLeft" fmla="*/ 0 w 1288080"/>
                <a:gd name="textAreaRight" fmla="*/ 1289160 w 1288080"/>
                <a:gd name="textAreaTop" fmla="*/ 0 h 644040"/>
                <a:gd name="textAreaBottom" fmla="*/ 645120 h 644040"/>
              </a:gdLst>
              <a:ahLst/>
              <a:cxnLst/>
              <a:rect l="textAreaLeft" t="textAreaTop" r="textAreaRight" b="textAreaBottom"/>
              <a:pathLst>
                <a:path w="1289050" h="645160">
                  <a:moveTo>
                    <a:pt x="1288541" y="0"/>
                  </a:moveTo>
                  <a:lnTo>
                    <a:pt x="0" y="0"/>
                  </a:lnTo>
                  <a:lnTo>
                    <a:pt x="0" y="644651"/>
                  </a:lnTo>
                  <a:lnTo>
                    <a:pt x="1288541" y="644651"/>
                  </a:lnTo>
                  <a:lnTo>
                    <a:pt x="1288541" y="0"/>
                  </a:lnTo>
                  <a:close/>
                </a:path>
              </a:pathLst>
            </a:custGeom>
            <a:solidFill>
              <a:srgbClr val="C6706E"/>
            </a:solidFill>
            <a:ln w="0">
              <a:noFill/>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FFFFFF"/>
                </a:solidFill>
                <a:latin typeface="Arial"/>
              </a:endParaRPr>
            </a:p>
          </p:txBody>
        </p:sp>
        <p:sp>
          <p:nvSpPr>
            <p:cNvPr id="198" name="object 48"/>
            <p:cNvSpPr/>
            <p:nvPr/>
          </p:nvSpPr>
          <p:spPr>
            <a:xfrm>
              <a:off x="6190200" y="5677920"/>
              <a:ext cx="1288080" cy="644040"/>
            </a:xfrm>
            <a:custGeom>
              <a:avLst/>
              <a:gdLst>
                <a:gd name="textAreaLeft" fmla="*/ 0 w 1288080"/>
                <a:gd name="textAreaRight" fmla="*/ 1289160 w 1288080"/>
                <a:gd name="textAreaTop" fmla="*/ 0 h 644040"/>
                <a:gd name="textAreaBottom" fmla="*/ 645120 h 644040"/>
              </a:gdLst>
              <a:ahLst/>
              <a:cxnLst/>
              <a:rect l="textAreaLeft" t="textAreaTop" r="textAreaRight" b="textAreaBottom"/>
              <a:pathLst>
                <a:path w="1289050" h="645160">
                  <a:moveTo>
                    <a:pt x="0" y="644651"/>
                  </a:moveTo>
                  <a:lnTo>
                    <a:pt x="1288541" y="644651"/>
                  </a:lnTo>
                  <a:lnTo>
                    <a:pt x="1288541" y="0"/>
                  </a:lnTo>
                  <a:lnTo>
                    <a:pt x="0" y="0"/>
                  </a:lnTo>
                  <a:lnTo>
                    <a:pt x="0" y="644651"/>
                  </a:lnTo>
                  <a:close/>
                </a:path>
              </a:pathLst>
            </a:custGeom>
            <a:noFill/>
            <a:ln w="25400">
              <a:solidFill>
                <a:srgbClr val="FFFFFF"/>
              </a:solidFill>
              <a:round/>
            </a:ln>
          </p:spPr>
          <p:style>
            <a:lnRef idx="0">
              <a:scrgbClr r="0" g="0" b="0"/>
            </a:lnRef>
            <a:fillRef idx="0">
              <a:scrgbClr r="0" g="0" b="0"/>
            </a:fillRef>
            <a:effectRef idx="0">
              <a:scrgbClr r="0" g="0" b="0"/>
            </a:effectRef>
            <a:fontRef idx="minor"/>
          </p:style>
          <p:txBody>
            <a:bodyPr lIns="0" tIns="0" rIns="0" bIns="0" anchor="t">
              <a:noAutofit/>
            </a:bodyPr>
            <a:lstStyle/>
            <a:p>
              <a:pPr defTabSz="914400">
                <a:lnSpc>
                  <a:spcPct val="100000"/>
                </a:lnSpc>
              </a:pPr>
              <a:endParaRPr lang="en-GB" sz="1800" b="0" strike="noStrike" spc="-1">
                <a:solidFill>
                  <a:srgbClr val="000000"/>
                </a:solidFill>
                <a:latin typeface="Arial"/>
              </a:endParaRPr>
            </a:p>
          </p:txBody>
        </p:sp>
      </p:grpSp>
      <p:sp>
        <p:nvSpPr>
          <p:cNvPr id="199" name="object 49"/>
          <p:cNvSpPr/>
          <p:nvPr/>
        </p:nvSpPr>
        <p:spPr>
          <a:xfrm>
            <a:off x="6190200" y="5677920"/>
            <a:ext cx="1288080" cy="506160"/>
          </a:xfrm>
          <a:prstGeom prst="rect">
            <a:avLst/>
          </a:prstGeom>
          <a:noFill/>
          <a:ln w="0">
            <a:noFill/>
          </a:ln>
        </p:spPr>
        <p:style>
          <a:lnRef idx="0">
            <a:scrgbClr r="0" g="0" b="0"/>
          </a:lnRef>
          <a:fillRef idx="0">
            <a:scrgbClr r="0" g="0" b="0"/>
          </a:fillRef>
          <a:effectRef idx="0">
            <a:scrgbClr r="0" g="0" b="0"/>
          </a:effectRef>
          <a:fontRef idx="minor"/>
        </p:style>
        <p:txBody>
          <a:bodyPr lIns="0" tIns="120600" rIns="0" bIns="0" anchor="t">
            <a:spAutoFit/>
          </a:bodyPr>
          <a:lstStyle/>
          <a:p>
            <a:pPr marL="285840" indent="73080" defTabSz="914400">
              <a:lnSpc>
                <a:spcPts val="1519"/>
              </a:lnSpc>
              <a:spcBef>
                <a:spcPts val="950"/>
              </a:spcBef>
              <a:tabLst>
                <a:tab pos="0" algn="l"/>
              </a:tabLst>
            </a:pPr>
            <a:r>
              <a:rPr lang="en-GB" sz="1400" b="0" strike="noStrike" spc="-12">
                <a:solidFill>
                  <a:srgbClr val="FFFFFF"/>
                </a:solidFill>
                <a:latin typeface="Calibri"/>
              </a:rPr>
              <a:t>REGGIO CALABRIA</a:t>
            </a:r>
            <a:endParaRPr lang="en-GB" sz="1400" b="0" strike="noStrike" spc="-1">
              <a:solidFill>
                <a:srgbClr val="000000"/>
              </a:solidFill>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PlaceHolder 1"/>
          <p:cNvSpPr>
            <a:spLocks noGrp="1"/>
          </p:cNvSpPr>
          <p:nvPr>
            <p:ph type="title"/>
          </p:nvPr>
        </p:nvSpPr>
        <p:spPr>
          <a:xfrm>
            <a:off x="1620000" y="102240"/>
            <a:ext cx="7559280" cy="74376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1800" b="1" strike="noStrike" spc="-1">
                <a:solidFill>
                  <a:srgbClr val="A65E5E"/>
                </a:solidFill>
                <a:latin typeface="Arial"/>
              </a:rPr>
              <a:t>Presentazione</a:t>
            </a:r>
            <a:r>
              <a:rPr lang="en-GB" sz="1800" b="1" strike="noStrike" spc="-41">
                <a:solidFill>
                  <a:srgbClr val="A65E5E"/>
                </a:solidFill>
                <a:latin typeface="Arial"/>
              </a:rPr>
              <a:t> </a:t>
            </a:r>
            <a:r>
              <a:rPr lang="en-GB" sz="1800" b="1" strike="noStrike" spc="-1">
                <a:solidFill>
                  <a:srgbClr val="A65E5E"/>
                </a:solidFill>
                <a:latin typeface="Arial"/>
              </a:rPr>
              <a:t>dei</a:t>
            </a:r>
            <a:r>
              <a:rPr lang="en-GB" sz="1800" b="1" strike="noStrike" spc="-60">
                <a:solidFill>
                  <a:srgbClr val="A65E5E"/>
                </a:solidFill>
                <a:latin typeface="Arial"/>
              </a:rPr>
              <a:t> </a:t>
            </a:r>
            <a:r>
              <a:rPr lang="en-GB" sz="1800" b="1" strike="noStrike" spc="-1">
                <a:solidFill>
                  <a:srgbClr val="A65E5E"/>
                </a:solidFill>
                <a:latin typeface="Arial"/>
              </a:rPr>
              <a:t>Referenti</a:t>
            </a:r>
            <a:r>
              <a:rPr lang="en-GB" sz="1800" b="1" strike="noStrike" spc="-35">
                <a:solidFill>
                  <a:srgbClr val="A65E5E"/>
                </a:solidFill>
                <a:latin typeface="Arial"/>
              </a:rPr>
              <a:t> </a:t>
            </a:r>
            <a:r>
              <a:rPr lang="en-GB" sz="1800" b="1" strike="noStrike" spc="-1">
                <a:solidFill>
                  <a:srgbClr val="A65E5E"/>
                </a:solidFill>
                <a:latin typeface="Arial"/>
              </a:rPr>
              <a:t>di</a:t>
            </a:r>
            <a:r>
              <a:rPr lang="en-GB" sz="1800" b="1" strike="noStrike" spc="-60">
                <a:solidFill>
                  <a:srgbClr val="A65E5E"/>
                </a:solidFill>
                <a:latin typeface="Arial"/>
              </a:rPr>
              <a:t> </a:t>
            </a:r>
            <a:r>
              <a:rPr lang="en-GB" sz="1800" b="1" strike="noStrike" spc="-1">
                <a:solidFill>
                  <a:srgbClr val="A65E5E"/>
                </a:solidFill>
                <a:latin typeface="Arial"/>
              </a:rPr>
              <a:t>Area</a:t>
            </a:r>
            <a:r>
              <a:rPr lang="en-GB" sz="1800" b="1" strike="noStrike" spc="-46">
                <a:solidFill>
                  <a:srgbClr val="A65E5E"/>
                </a:solidFill>
                <a:latin typeface="Arial"/>
              </a:rPr>
              <a:t> </a:t>
            </a:r>
            <a:r>
              <a:rPr lang="en-GB" sz="1800" b="1" strike="noStrike" spc="-1">
                <a:solidFill>
                  <a:srgbClr val="A65E5E"/>
                </a:solidFill>
                <a:latin typeface="Arial"/>
              </a:rPr>
              <a:t>e</a:t>
            </a:r>
            <a:r>
              <a:rPr lang="en-GB" sz="1800" b="1" strike="noStrike" spc="-46">
                <a:solidFill>
                  <a:srgbClr val="A65E5E"/>
                </a:solidFill>
                <a:latin typeface="Arial"/>
              </a:rPr>
              <a:t> </a:t>
            </a:r>
            <a:r>
              <a:rPr lang="en-GB" sz="1800" b="1" strike="noStrike" spc="-1">
                <a:solidFill>
                  <a:srgbClr val="A65E5E"/>
                </a:solidFill>
                <a:latin typeface="Arial"/>
              </a:rPr>
              <a:t>dei</a:t>
            </a:r>
            <a:r>
              <a:rPr lang="en-GB" sz="1800" b="1" strike="noStrike" spc="-46">
                <a:solidFill>
                  <a:srgbClr val="A65E5E"/>
                </a:solidFill>
                <a:latin typeface="Arial"/>
              </a:rPr>
              <a:t> </a:t>
            </a:r>
            <a:r>
              <a:rPr lang="en-GB" sz="1800" b="1" strike="noStrike" spc="-1">
                <a:solidFill>
                  <a:srgbClr val="A65E5E"/>
                </a:solidFill>
                <a:latin typeface="Arial"/>
              </a:rPr>
              <a:t>Tutor</a:t>
            </a:r>
            <a:r>
              <a:rPr lang="en-GB" sz="1800" b="1" strike="noStrike" spc="-55">
                <a:solidFill>
                  <a:srgbClr val="A65E5E"/>
                </a:solidFill>
                <a:latin typeface="Arial"/>
              </a:rPr>
              <a:t> </a:t>
            </a:r>
            <a:r>
              <a:rPr lang="en-GB" sz="1800" b="1" strike="noStrike" spc="-26">
                <a:solidFill>
                  <a:srgbClr val="A65E5E"/>
                </a:solidFill>
                <a:latin typeface="Arial"/>
              </a:rPr>
              <a:t>TPV</a:t>
            </a:r>
            <a:endParaRPr lang="it-IT" sz="1800" b="0" strike="noStrike" spc="-1">
              <a:solidFill>
                <a:schemeClr val="dk1"/>
              </a:solidFill>
              <a:latin typeface="Calibri"/>
            </a:endParaRPr>
          </a:p>
        </p:txBody>
      </p:sp>
      <p:graphicFrame>
        <p:nvGraphicFramePr>
          <p:cNvPr id="203" name="object 3"/>
          <p:cNvGraphicFramePr/>
          <p:nvPr>
            <p:extLst>
              <p:ext uri="{D42A27DB-BD31-4B8C-83A1-F6EECF244321}">
                <p14:modId xmlns:p14="http://schemas.microsoft.com/office/powerpoint/2010/main" val="942112010"/>
              </p:ext>
            </p:extLst>
          </p:nvPr>
        </p:nvGraphicFramePr>
        <p:xfrm>
          <a:off x="217800" y="400680"/>
          <a:ext cx="11646720" cy="6563280"/>
        </p:xfrm>
        <a:graphic>
          <a:graphicData uri="http://schemas.openxmlformats.org/drawingml/2006/table">
            <a:tbl>
              <a:tblPr/>
              <a:tblGrid>
                <a:gridCol w="2785680">
                  <a:extLst>
                    <a:ext uri="{9D8B030D-6E8A-4147-A177-3AD203B41FA5}">
                      <a16:colId xmlns:a16="http://schemas.microsoft.com/office/drawing/2014/main" val="20000"/>
                    </a:ext>
                  </a:extLst>
                </a:gridCol>
                <a:gridCol w="2953080">
                  <a:extLst>
                    <a:ext uri="{9D8B030D-6E8A-4147-A177-3AD203B41FA5}">
                      <a16:colId xmlns:a16="http://schemas.microsoft.com/office/drawing/2014/main" val="20001"/>
                    </a:ext>
                  </a:extLst>
                </a:gridCol>
                <a:gridCol w="2953080">
                  <a:extLst>
                    <a:ext uri="{9D8B030D-6E8A-4147-A177-3AD203B41FA5}">
                      <a16:colId xmlns:a16="http://schemas.microsoft.com/office/drawing/2014/main" val="20002"/>
                    </a:ext>
                  </a:extLst>
                </a:gridCol>
                <a:gridCol w="2954880">
                  <a:extLst>
                    <a:ext uri="{9D8B030D-6E8A-4147-A177-3AD203B41FA5}">
                      <a16:colId xmlns:a16="http://schemas.microsoft.com/office/drawing/2014/main" val="20003"/>
                    </a:ext>
                  </a:extLst>
                </a:gridCol>
              </a:tblGrid>
              <a:tr h="239400">
                <a:tc>
                  <a:txBody>
                    <a:bodyPr/>
                    <a:lstStyle/>
                    <a:p>
                      <a:pPr algn="ctr" defTabSz="914400">
                        <a:lnSpc>
                          <a:spcPct val="100000"/>
                        </a:lnSpc>
                        <a:spcBef>
                          <a:spcPts val="859"/>
                        </a:spcBef>
                      </a:pPr>
                      <a:r>
                        <a:rPr lang="en-GB" sz="1000" b="1" strike="noStrike" spc="-1">
                          <a:solidFill>
                            <a:schemeClr val="dk1"/>
                          </a:solidFill>
                          <a:latin typeface="Arial"/>
                        </a:rPr>
                        <a:t>2°</a:t>
                      </a:r>
                      <a:r>
                        <a:rPr lang="en-GB" sz="1000" b="1" strike="noStrike" spc="-21">
                          <a:solidFill>
                            <a:schemeClr val="dk1"/>
                          </a:solidFill>
                          <a:latin typeface="Arial"/>
                        </a:rPr>
                        <a:t> ANNO</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algn="ctr" defTabSz="914400">
                        <a:lnSpc>
                          <a:spcPct val="100000"/>
                        </a:lnSpc>
                        <a:spcBef>
                          <a:spcPts val="859"/>
                        </a:spcBef>
                      </a:pPr>
                      <a:r>
                        <a:rPr lang="en-GB" sz="1000" b="1" strike="noStrike" spc="-1">
                          <a:solidFill>
                            <a:schemeClr val="dk1"/>
                          </a:solidFill>
                          <a:latin typeface="Arial"/>
                        </a:rPr>
                        <a:t>3°</a:t>
                      </a:r>
                      <a:r>
                        <a:rPr lang="en-GB" sz="1000" b="1" strike="noStrike" spc="-21">
                          <a:solidFill>
                            <a:schemeClr val="dk1"/>
                          </a:solidFill>
                          <a:latin typeface="Arial"/>
                        </a:rPr>
                        <a:t> ANNO</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marL="634320" defTabSz="914400">
                        <a:lnSpc>
                          <a:spcPct val="100000"/>
                        </a:lnSpc>
                        <a:spcBef>
                          <a:spcPts val="859"/>
                        </a:spcBef>
                      </a:pPr>
                      <a:r>
                        <a:rPr lang="en-GB" sz="1000" b="1" strike="noStrike" spc="-1">
                          <a:solidFill>
                            <a:schemeClr val="dk1"/>
                          </a:solidFill>
                          <a:latin typeface="Arial"/>
                        </a:rPr>
                        <a:t>DOCENTI</a:t>
                      </a:r>
                      <a:r>
                        <a:rPr lang="en-GB" sz="1000" b="1" strike="noStrike" spc="-52">
                          <a:solidFill>
                            <a:schemeClr val="dk1"/>
                          </a:solidFill>
                          <a:latin typeface="Arial"/>
                        </a:rPr>
                        <a:t> </a:t>
                      </a:r>
                      <a:r>
                        <a:rPr lang="en-GB" sz="1000" b="1" strike="noStrike" spc="-12">
                          <a:solidFill>
                            <a:schemeClr val="dk1"/>
                          </a:solidFill>
                          <a:latin typeface="Arial"/>
                        </a:rPr>
                        <a:t>REFERENTI</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marL="708840" defTabSz="914400">
                        <a:lnSpc>
                          <a:spcPct val="100000"/>
                        </a:lnSpc>
                        <a:spcBef>
                          <a:spcPts val="859"/>
                        </a:spcBef>
                      </a:pPr>
                      <a:r>
                        <a:rPr lang="en-GB" sz="1000" b="1" strike="noStrike" spc="-1">
                          <a:solidFill>
                            <a:schemeClr val="dk1"/>
                          </a:solidFill>
                          <a:latin typeface="Arial"/>
                        </a:rPr>
                        <a:t>TUTOR</a:t>
                      </a:r>
                      <a:r>
                        <a:rPr lang="en-GB" sz="1000" b="1" strike="noStrike" spc="-55">
                          <a:solidFill>
                            <a:schemeClr val="dk1"/>
                          </a:solidFill>
                          <a:latin typeface="Arial"/>
                        </a:rPr>
                        <a:t> </a:t>
                      </a:r>
                      <a:r>
                        <a:rPr lang="en-GB" sz="1000" b="1" strike="noStrike" spc="-12">
                          <a:solidFill>
                            <a:schemeClr val="dk1"/>
                          </a:solidFill>
                          <a:latin typeface="Arial"/>
                        </a:rPr>
                        <a:t>REFERENTI</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0"/>
                  </a:ext>
                </a:extLst>
              </a:tr>
              <a:tr h="239400">
                <a:tc gridSpan="2">
                  <a:txBody>
                    <a:bodyPr/>
                    <a:lstStyle/>
                    <a:p>
                      <a:pPr algn="ctr" defTabSz="914400">
                        <a:lnSpc>
                          <a:spcPct val="100000"/>
                        </a:lnSpc>
                        <a:spcBef>
                          <a:spcPts val="334"/>
                        </a:spcBef>
                      </a:pPr>
                      <a:r>
                        <a:rPr lang="en-GB" sz="1000" b="1" strike="noStrike" spc="-1">
                          <a:solidFill>
                            <a:schemeClr val="dk1"/>
                          </a:solidFill>
                          <a:latin typeface="Arial"/>
                        </a:rPr>
                        <a:t>ATTIVITA’</a:t>
                      </a:r>
                      <a:r>
                        <a:rPr lang="en-GB" sz="1000" b="1" strike="noStrike" spc="-7">
                          <a:solidFill>
                            <a:schemeClr val="dk1"/>
                          </a:solidFill>
                          <a:latin typeface="Arial"/>
                        </a:rPr>
                        <a:t> </a:t>
                      </a:r>
                      <a:r>
                        <a:rPr lang="en-GB" sz="1000" b="1" strike="noStrike" spc="-1">
                          <a:solidFill>
                            <a:schemeClr val="dk1"/>
                          </a:solidFill>
                          <a:latin typeface="Arial"/>
                        </a:rPr>
                        <a:t>1</a:t>
                      </a:r>
                      <a:r>
                        <a:rPr lang="en-GB" sz="1000" b="1" strike="noStrike" spc="-35">
                          <a:solidFill>
                            <a:schemeClr val="dk1"/>
                          </a:solidFill>
                          <a:latin typeface="Arial"/>
                        </a:rPr>
                        <a:t> </a:t>
                      </a:r>
                      <a:r>
                        <a:rPr lang="en-GB" sz="1000" b="1" strike="noStrike" spc="-1">
                          <a:solidFill>
                            <a:schemeClr val="dk1"/>
                          </a:solidFill>
                          <a:latin typeface="Arial"/>
                        </a:rPr>
                        <a:t>–</a:t>
                      </a:r>
                      <a:r>
                        <a:rPr lang="en-GB" sz="1000" b="1" strike="noStrike" spc="-26">
                          <a:solidFill>
                            <a:schemeClr val="dk1"/>
                          </a:solidFill>
                          <a:latin typeface="Arial"/>
                        </a:rPr>
                        <a:t> </a:t>
                      </a:r>
                      <a:r>
                        <a:rPr lang="en-GB" sz="1000" b="1" strike="noStrike" spc="-1">
                          <a:solidFill>
                            <a:schemeClr val="dk1"/>
                          </a:solidFill>
                          <a:latin typeface="Arial"/>
                        </a:rPr>
                        <a:t>AREA</a:t>
                      </a:r>
                      <a:r>
                        <a:rPr lang="en-GB" sz="1000" b="1" strike="noStrike" spc="-35">
                          <a:solidFill>
                            <a:schemeClr val="dk1"/>
                          </a:solidFill>
                          <a:latin typeface="Arial"/>
                        </a:rPr>
                        <a:t> </a:t>
                      </a:r>
                      <a:r>
                        <a:rPr lang="en-GB" sz="1000" b="1" strike="noStrike" spc="-1">
                          <a:solidFill>
                            <a:schemeClr val="dk1"/>
                          </a:solidFill>
                          <a:latin typeface="Arial"/>
                        </a:rPr>
                        <a:t>PSICOLOGIA</a:t>
                      </a:r>
                      <a:r>
                        <a:rPr lang="en-GB" sz="1000" b="1" strike="noStrike" spc="-15">
                          <a:solidFill>
                            <a:schemeClr val="dk1"/>
                          </a:solidFill>
                          <a:latin typeface="Arial"/>
                        </a:rPr>
                        <a:t> </a:t>
                      </a:r>
                      <a:r>
                        <a:rPr lang="en-GB" sz="1000" b="1" strike="noStrike" spc="-1">
                          <a:solidFill>
                            <a:schemeClr val="dk1"/>
                          </a:solidFill>
                          <a:latin typeface="Arial"/>
                        </a:rPr>
                        <a:t>DELLO</a:t>
                      </a:r>
                      <a:r>
                        <a:rPr lang="en-GB" sz="1000" b="1" strike="noStrike" spc="-15">
                          <a:solidFill>
                            <a:schemeClr val="dk1"/>
                          </a:solidFill>
                          <a:latin typeface="Arial"/>
                        </a:rPr>
                        <a:t> </a:t>
                      </a:r>
                      <a:r>
                        <a:rPr lang="en-GB" sz="1000" b="1" strike="noStrike" spc="-12">
                          <a:solidFill>
                            <a:schemeClr val="dk1"/>
                          </a:solidFill>
                          <a:latin typeface="Arial"/>
                        </a:rPr>
                        <a:t>SVILUPPO</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rowSpan="2">
                  <a:txBody>
                    <a:bodyPr/>
                    <a:lstStyle/>
                    <a:p>
                      <a:pPr marL="91440" defTabSz="914400">
                        <a:lnSpc>
                          <a:spcPct val="100000"/>
                        </a:lnSpc>
                        <a:spcBef>
                          <a:spcPts val="771"/>
                        </a:spcBef>
                      </a:pPr>
                      <a:r>
                        <a:rPr lang="en-GB" sz="1000" b="0" strike="noStrike" spc="-1" dirty="0" err="1">
                          <a:solidFill>
                            <a:schemeClr val="dk1"/>
                          </a:solidFill>
                          <a:latin typeface="Arial"/>
                        </a:rPr>
                        <a:t>Prof.ssa</a:t>
                      </a:r>
                      <a:r>
                        <a:rPr lang="en-GB" sz="1000" b="0" strike="noStrike" spc="-32" dirty="0">
                          <a:solidFill>
                            <a:schemeClr val="dk1"/>
                          </a:solidFill>
                          <a:latin typeface="Arial"/>
                        </a:rPr>
                        <a:t> </a:t>
                      </a:r>
                      <a:r>
                        <a:rPr lang="en-GB" sz="1000" b="0" strike="noStrike" spc="-1" dirty="0">
                          <a:solidFill>
                            <a:schemeClr val="dk1"/>
                          </a:solidFill>
                          <a:latin typeface="Arial"/>
                        </a:rPr>
                        <a:t>Elena</a:t>
                      </a:r>
                      <a:r>
                        <a:rPr lang="en-GB" sz="1000" b="0" strike="noStrike" spc="-46" dirty="0">
                          <a:solidFill>
                            <a:schemeClr val="dk1"/>
                          </a:solidFill>
                          <a:latin typeface="Arial"/>
                        </a:rPr>
                        <a:t> </a:t>
                      </a:r>
                      <a:r>
                        <a:rPr lang="en-GB" sz="1000" b="0" strike="noStrike" spc="-12" dirty="0" err="1">
                          <a:solidFill>
                            <a:schemeClr val="dk1"/>
                          </a:solidFill>
                          <a:latin typeface="Arial"/>
                        </a:rPr>
                        <a:t>Camisasca</a:t>
                      </a:r>
                      <a:r>
                        <a:rPr lang="en-GB" sz="1000" b="0" strike="noStrike" spc="-12" dirty="0">
                          <a:solidFill>
                            <a:schemeClr val="dk1"/>
                          </a:solidFill>
                          <a:latin typeface="Arial"/>
                        </a:rPr>
                        <a:t> </a:t>
                      </a:r>
                      <a:endParaRPr lang="en-GB" sz="1000" b="0" strike="noStrike" spc="-1" dirty="0">
                        <a:solidFill>
                          <a:srgbClr val="000000"/>
                        </a:solidFill>
                        <a:latin typeface="Arial"/>
                      </a:endParaRPr>
                    </a:p>
                    <a:p>
                      <a:pPr marL="91440" defTabSz="914400">
                        <a:lnSpc>
                          <a:spcPct val="100000"/>
                        </a:lnSpc>
                        <a:spcBef>
                          <a:spcPts val="771"/>
                        </a:spcBef>
                      </a:pPr>
                      <a:r>
                        <a:rPr lang="en-GB" sz="1000" b="0" strike="noStrike" spc="-1" dirty="0" err="1">
                          <a:solidFill>
                            <a:schemeClr val="dk1"/>
                          </a:solidFill>
                          <a:latin typeface="Arial"/>
                        </a:rPr>
                        <a:t>Prof.ssa</a:t>
                      </a:r>
                      <a:r>
                        <a:rPr lang="en-GB" sz="1000" b="0" strike="noStrike" spc="-46" dirty="0">
                          <a:solidFill>
                            <a:schemeClr val="dk1"/>
                          </a:solidFill>
                          <a:latin typeface="Arial"/>
                        </a:rPr>
                        <a:t> </a:t>
                      </a:r>
                      <a:r>
                        <a:rPr lang="en-GB" sz="1000" b="0" strike="noStrike" spc="-1" dirty="0">
                          <a:solidFill>
                            <a:schemeClr val="dk1"/>
                          </a:solidFill>
                          <a:latin typeface="Arial"/>
                        </a:rPr>
                        <a:t>Elisabetta</a:t>
                      </a:r>
                      <a:r>
                        <a:rPr lang="en-GB" sz="1000" b="0" strike="noStrike" spc="-52" dirty="0">
                          <a:solidFill>
                            <a:schemeClr val="dk1"/>
                          </a:solidFill>
                          <a:latin typeface="Arial"/>
                        </a:rPr>
                        <a:t> </a:t>
                      </a:r>
                      <a:r>
                        <a:rPr lang="en-GB" sz="1000" b="0" strike="noStrike" spc="-12" dirty="0">
                          <a:solidFill>
                            <a:schemeClr val="dk1"/>
                          </a:solidFill>
                          <a:latin typeface="Arial"/>
                        </a:rPr>
                        <a:t>Lombardi </a:t>
                      </a:r>
                      <a:endParaRPr lang="en-GB" sz="1000" b="0" strike="noStrike" spc="-1" dirty="0">
                        <a:solidFill>
                          <a:srgbClr val="000000"/>
                        </a:solidFill>
                        <a:latin typeface="Arial"/>
                      </a:endParaRPr>
                    </a:p>
                    <a:p>
                      <a:pPr marL="91440" defTabSz="914400">
                        <a:lnSpc>
                          <a:spcPct val="100000"/>
                        </a:lnSpc>
                        <a:spcBef>
                          <a:spcPts val="771"/>
                        </a:spcBef>
                      </a:pPr>
                      <a:r>
                        <a:rPr lang="en-GB" sz="1000" b="0" strike="noStrike" spc="-1" dirty="0" err="1">
                          <a:solidFill>
                            <a:schemeClr val="dk1"/>
                          </a:solidFill>
                          <a:latin typeface="Arial"/>
                        </a:rPr>
                        <a:t>Prof.ssa</a:t>
                      </a:r>
                      <a:r>
                        <a:rPr lang="en-GB" sz="1000" b="0" strike="noStrike" spc="-35" dirty="0">
                          <a:solidFill>
                            <a:schemeClr val="dk1"/>
                          </a:solidFill>
                          <a:latin typeface="Arial"/>
                        </a:rPr>
                        <a:t> </a:t>
                      </a:r>
                      <a:r>
                        <a:rPr lang="en-GB" sz="1000" b="0" strike="noStrike" spc="-1" dirty="0">
                          <a:solidFill>
                            <a:schemeClr val="dk1"/>
                          </a:solidFill>
                          <a:latin typeface="Arial"/>
                        </a:rPr>
                        <a:t>Teresa</a:t>
                      </a:r>
                      <a:r>
                        <a:rPr lang="en-GB" sz="1000" b="0" strike="noStrike" spc="-35" dirty="0">
                          <a:solidFill>
                            <a:schemeClr val="dk1"/>
                          </a:solidFill>
                          <a:latin typeface="Arial"/>
                        </a:rPr>
                        <a:t> </a:t>
                      </a:r>
                      <a:r>
                        <a:rPr lang="en-GB" sz="1000" b="0" strike="noStrike" spc="-12" dirty="0">
                          <a:solidFill>
                            <a:schemeClr val="dk1"/>
                          </a:solidFill>
                          <a:latin typeface="Arial"/>
                        </a:rPr>
                        <a:t>Rinaldi</a:t>
                      </a:r>
                      <a:endParaRPr lang="en-GB" sz="10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rowSpan="2">
                  <a:txBody>
                    <a:bodyPr/>
                    <a:lstStyle/>
                    <a:p>
                      <a:pPr marL="104760" defTabSz="914400">
                        <a:lnSpc>
                          <a:spcPct val="100000"/>
                        </a:lnSpc>
                        <a:spcBef>
                          <a:spcPts val="201"/>
                        </a:spcBef>
                      </a:pPr>
                      <a:r>
                        <a:rPr lang="en-GB" sz="900" b="0" strike="noStrike" spc="-1" dirty="0" err="1">
                          <a:solidFill>
                            <a:schemeClr val="dk1"/>
                          </a:solidFill>
                          <a:latin typeface="Arial"/>
                        </a:rPr>
                        <a:t>Dott.ssa</a:t>
                      </a:r>
                      <a:r>
                        <a:rPr lang="en-GB" sz="900" b="0" strike="noStrike" spc="-21" dirty="0">
                          <a:solidFill>
                            <a:schemeClr val="dk1"/>
                          </a:solidFill>
                          <a:latin typeface="Arial"/>
                        </a:rPr>
                        <a:t> </a:t>
                      </a:r>
                      <a:r>
                        <a:rPr lang="en-GB" sz="900" b="0" strike="noStrike" spc="-1" dirty="0">
                          <a:solidFill>
                            <a:schemeClr val="dk1"/>
                          </a:solidFill>
                          <a:latin typeface="Arial"/>
                        </a:rPr>
                        <a:t>Mara</a:t>
                      </a:r>
                      <a:r>
                        <a:rPr lang="en-GB" sz="900" b="0" strike="noStrike" spc="-35" dirty="0">
                          <a:solidFill>
                            <a:schemeClr val="dk1"/>
                          </a:solidFill>
                          <a:latin typeface="Arial"/>
                        </a:rPr>
                        <a:t> </a:t>
                      </a:r>
                      <a:r>
                        <a:rPr lang="en-GB" sz="900" b="0" strike="noStrike" spc="-12" dirty="0">
                          <a:solidFill>
                            <a:schemeClr val="dk1"/>
                          </a:solidFill>
                          <a:latin typeface="Arial"/>
                        </a:rPr>
                        <a:t>Bottan</a:t>
                      </a:r>
                      <a:endParaRPr lang="en-GB" sz="900" b="0" strike="noStrike" spc="-1" dirty="0">
                        <a:solidFill>
                          <a:srgbClr val="000000"/>
                        </a:solidFill>
                        <a:latin typeface="Arial"/>
                      </a:endParaRPr>
                    </a:p>
                    <a:p>
                      <a:pPr marL="104760" defTabSz="914400">
                        <a:lnSpc>
                          <a:spcPct val="100000"/>
                        </a:lnSpc>
                        <a:spcBef>
                          <a:spcPts val="201"/>
                        </a:spcBef>
                      </a:pPr>
                      <a:r>
                        <a:rPr lang="en-GB" sz="900" b="0" strike="noStrike" spc="-1" dirty="0" err="1">
                          <a:solidFill>
                            <a:schemeClr val="dk1"/>
                          </a:solidFill>
                          <a:latin typeface="Arial"/>
                        </a:rPr>
                        <a:t>Dott.ssa</a:t>
                      </a:r>
                      <a:r>
                        <a:rPr lang="en-GB" sz="900" b="0" strike="noStrike" spc="-35" dirty="0">
                          <a:solidFill>
                            <a:schemeClr val="dk1"/>
                          </a:solidFill>
                          <a:latin typeface="Arial"/>
                        </a:rPr>
                        <a:t> </a:t>
                      </a:r>
                      <a:r>
                        <a:rPr lang="en-GB" sz="900" b="0" strike="noStrike" spc="-1" dirty="0">
                          <a:solidFill>
                            <a:schemeClr val="dk1"/>
                          </a:solidFill>
                          <a:latin typeface="Arial"/>
                        </a:rPr>
                        <a:t>Loredana Marascio</a:t>
                      </a:r>
                      <a:endParaRPr lang="en-GB" sz="900" b="0" strike="noStrike" spc="-1" dirty="0">
                        <a:solidFill>
                          <a:srgbClr val="000000"/>
                        </a:solidFill>
                        <a:latin typeface="Arial"/>
                      </a:endParaRPr>
                    </a:p>
                    <a:p>
                      <a:pPr marL="104760" defTabSz="914400">
                        <a:lnSpc>
                          <a:spcPct val="100000"/>
                        </a:lnSpc>
                        <a:spcBef>
                          <a:spcPts val="201"/>
                        </a:spcBef>
                      </a:pPr>
                      <a:r>
                        <a:rPr lang="en-GB" sz="900" b="0" strike="noStrike" spc="-1" dirty="0">
                          <a:solidFill>
                            <a:schemeClr val="dk1"/>
                          </a:solidFill>
                          <a:latin typeface="Arial"/>
                        </a:rPr>
                        <a:t>Dott.</a:t>
                      </a:r>
                      <a:r>
                        <a:rPr lang="en-GB" sz="900" b="0" strike="noStrike" spc="-32" dirty="0">
                          <a:solidFill>
                            <a:schemeClr val="dk1"/>
                          </a:solidFill>
                          <a:latin typeface="Arial"/>
                        </a:rPr>
                        <a:t> </a:t>
                      </a:r>
                      <a:r>
                        <a:rPr lang="en-GB" sz="900" b="0" strike="noStrike" spc="-1" dirty="0">
                          <a:solidFill>
                            <a:schemeClr val="dk1"/>
                          </a:solidFill>
                          <a:latin typeface="Arial"/>
                        </a:rPr>
                        <a:t>Davide</a:t>
                      </a:r>
                      <a:r>
                        <a:rPr lang="en-GB" sz="900" b="0" strike="noStrike" spc="-46" dirty="0">
                          <a:solidFill>
                            <a:schemeClr val="dk1"/>
                          </a:solidFill>
                          <a:latin typeface="Arial"/>
                        </a:rPr>
                        <a:t> </a:t>
                      </a:r>
                      <a:r>
                        <a:rPr lang="en-GB" sz="900" b="0" strike="noStrike" spc="-12" dirty="0">
                          <a:solidFill>
                            <a:schemeClr val="dk1"/>
                          </a:solidFill>
                          <a:latin typeface="Arial"/>
                        </a:rPr>
                        <a:t>Gattoni </a:t>
                      </a:r>
                      <a:endParaRPr lang="en-GB" sz="900" b="0" strike="noStrike" spc="-1" dirty="0">
                        <a:solidFill>
                          <a:srgbClr val="000000"/>
                        </a:solidFill>
                        <a:latin typeface="Arial"/>
                      </a:endParaRPr>
                    </a:p>
                    <a:p>
                      <a:pPr marL="104760" defTabSz="914400">
                        <a:lnSpc>
                          <a:spcPct val="100000"/>
                        </a:lnSpc>
                        <a:spcBef>
                          <a:spcPts val="201"/>
                        </a:spcBef>
                      </a:pPr>
                      <a:r>
                        <a:rPr lang="en-GB" sz="900" b="0" strike="noStrike" spc="-1" dirty="0">
                          <a:solidFill>
                            <a:schemeClr val="dk1"/>
                          </a:solidFill>
                          <a:latin typeface="Arial"/>
                        </a:rPr>
                        <a:t>Dott.</a:t>
                      </a:r>
                      <a:r>
                        <a:rPr lang="en-GB" sz="900" b="0" strike="noStrike" spc="-35" dirty="0">
                          <a:solidFill>
                            <a:schemeClr val="dk1"/>
                          </a:solidFill>
                          <a:latin typeface="Arial"/>
                        </a:rPr>
                        <a:t> </a:t>
                      </a:r>
                      <a:r>
                        <a:rPr lang="en-GB" sz="900" b="0" strike="noStrike" spc="-1" dirty="0">
                          <a:solidFill>
                            <a:schemeClr val="dk1"/>
                          </a:solidFill>
                          <a:latin typeface="Arial"/>
                        </a:rPr>
                        <a:t>Samuele</a:t>
                      </a:r>
                      <a:r>
                        <a:rPr lang="en-GB" sz="900" b="0" strike="noStrike" spc="-46" dirty="0">
                          <a:solidFill>
                            <a:schemeClr val="dk1"/>
                          </a:solidFill>
                          <a:latin typeface="Arial"/>
                        </a:rPr>
                        <a:t> </a:t>
                      </a:r>
                      <a:r>
                        <a:rPr lang="en-GB" sz="900" b="0" strike="noStrike" spc="-12" dirty="0">
                          <a:solidFill>
                            <a:schemeClr val="dk1"/>
                          </a:solidFill>
                          <a:latin typeface="Arial"/>
                        </a:rPr>
                        <a:t>Russo</a:t>
                      </a:r>
                      <a:endParaRPr lang="en-GB" sz="900" b="0" strike="noStrike" spc="-1" dirty="0">
                        <a:solidFill>
                          <a:srgbClr val="000000"/>
                        </a:solidFill>
                        <a:latin typeface="Arial"/>
                      </a:endParaRPr>
                    </a:p>
                    <a:p>
                      <a:pPr marL="104760" defTabSz="914400">
                        <a:lnSpc>
                          <a:spcPct val="100000"/>
                        </a:lnSpc>
                        <a:spcBef>
                          <a:spcPts val="329"/>
                        </a:spcBef>
                      </a:pPr>
                      <a:r>
                        <a:rPr lang="en-GB" sz="900" b="0" strike="noStrike" spc="-1" dirty="0" err="1">
                          <a:solidFill>
                            <a:schemeClr val="dk1"/>
                          </a:solidFill>
                          <a:latin typeface="Arial"/>
                        </a:rPr>
                        <a:t>Dott.ssa</a:t>
                      </a:r>
                      <a:r>
                        <a:rPr lang="en-GB" sz="900" b="0" strike="noStrike" spc="-26" dirty="0">
                          <a:solidFill>
                            <a:schemeClr val="dk1"/>
                          </a:solidFill>
                          <a:latin typeface="Arial"/>
                        </a:rPr>
                        <a:t> </a:t>
                      </a:r>
                      <a:r>
                        <a:rPr lang="en-GB" sz="900" b="0" strike="noStrike" spc="-1" dirty="0">
                          <a:solidFill>
                            <a:schemeClr val="dk1"/>
                          </a:solidFill>
                          <a:latin typeface="Arial"/>
                        </a:rPr>
                        <a:t>Aurora</a:t>
                      </a:r>
                      <a:r>
                        <a:rPr lang="en-GB" sz="900" b="0" strike="noStrike" spc="-41" dirty="0">
                          <a:solidFill>
                            <a:schemeClr val="dk1"/>
                          </a:solidFill>
                          <a:latin typeface="Arial"/>
                        </a:rPr>
                        <a:t> </a:t>
                      </a:r>
                      <a:r>
                        <a:rPr lang="en-GB" sz="900" b="0" strike="noStrike" spc="-12" dirty="0">
                          <a:solidFill>
                            <a:schemeClr val="dk1"/>
                          </a:solidFill>
                          <a:latin typeface="Arial"/>
                        </a:rPr>
                        <a:t>Scarponi</a:t>
                      </a:r>
                      <a:endParaRPr lang="en-GB" sz="900" b="0" strike="noStrike" spc="-1" dirty="0">
                        <a:solidFill>
                          <a:srgbClr val="000000"/>
                        </a:solidFill>
                        <a:latin typeface="Arial"/>
                      </a:endParaRPr>
                    </a:p>
                    <a:p>
                      <a:pPr marL="104760" defTabSz="914400">
                        <a:lnSpc>
                          <a:spcPct val="100000"/>
                        </a:lnSpc>
                        <a:spcBef>
                          <a:spcPts val="329"/>
                        </a:spcBef>
                      </a:pPr>
                      <a:r>
                        <a:rPr lang="en-GB" sz="900" b="0" strike="noStrike" spc="-12" dirty="0" err="1">
                          <a:solidFill>
                            <a:schemeClr val="dk1"/>
                          </a:solidFill>
                          <a:latin typeface="Arial"/>
                        </a:rPr>
                        <a:t>Dott.ssa</a:t>
                      </a:r>
                      <a:r>
                        <a:rPr lang="en-GB" sz="900" b="0" strike="noStrike" spc="-12" dirty="0">
                          <a:solidFill>
                            <a:schemeClr val="dk1"/>
                          </a:solidFill>
                          <a:latin typeface="Arial"/>
                        </a:rPr>
                        <a:t> Viviana Macdonald</a:t>
                      </a:r>
                      <a:endParaRPr lang="en-GB" sz="9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1"/>
                  </a:ext>
                </a:extLst>
              </a:tr>
              <a:tr h="808560">
                <a:tc>
                  <a:txBody>
                    <a:bodyPr/>
                    <a:lstStyle/>
                    <a:p>
                      <a:pPr defTabSz="914400">
                        <a:lnSpc>
                          <a:spcPct val="100000"/>
                        </a:lnSpc>
                        <a:spcBef>
                          <a:spcPts val="635"/>
                        </a:spcBef>
                      </a:pPr>
                      <a:endParaRPr lang="en-GB" sz="1000" b="0" strike="noStrike" spc="-1">
                        <a:solidFill>
                          <a:srgbClr val="FFFFFF"/>
                        </a:solidFill>
                        <a:latin typeface="Arial"/>
                      </a:endParaRPr>
                    </a:p>
                    <a:p>
                      <a:pPr marL="137880" algn="ctr" defTabSz="914400">
                        <a:lnSpc>
                          <a:spcPct val="100000"/>
                        </a:lnSpc>
                      </a:pPr>
                      <a:r>
                        <a:rPr lang="en-GB" sz="1000" b="1" strike="noStrike" spc="-1">
                          <a:solidFill>
                            <a:schemeClr val="dk1"/>
                          </a:solidFill>
                          <a:latin typeface="Arial"/>
                        </a:rPr>
                        <a:t>Strumenti</a:t>
                      </a:r>
                      <a:r>
                        <a:rPr lang="en-GB" sz="1000" b="1" strike="noStrike" spc="-26">
                          <a:solidFill>
                            <a:schemeClr val="dk1"/>
                          </a:solidFill>
                          <a:latin typeface="Arial"/>
                        </a:rPr>
                        <a:t> </a:t>
                      </a:r>
                      <a:r>
                        <a:rPr lang="en-GB" sz="1000" b="1" strike="noStrike" spc="-1">
                          <a:solidFill>
                            <a:schemeClr val="dk1"/>
                          </a:solidFill>
                          <a:latin typeface="Arial"/>
                        </a:rPr>
                        <a:t>e</a:t>
                      </a:r>
                      <a:r>
                        <a:rPr lang="en-GB" sz="1000" b="1" strike="noStrike" spc="-26">
                          <a:solidFill>
                            <a:schemeClr val="dk1"/>
                          </a:solidFill>
                          <a:latin typeface="Arial"/>
                        </a:rPr>
                        <a:t> </a:t>
                      </a:r>
                      <a:r>
                        <a:rPr lang="en-GB" sz="1000" b="1" strike="noStrike" spc="-1">
                          <a:solidFill>
                            <a:schemeClr val="dk1"/>
                          </a:solidFill>
                          <a:latin typeface="Arial"/>
                        </a:rPr>
                        <a:t>procedure</a:t>
                      </a:r>
                      <a:r>
                        <a:rPr lang="en-GB" sz="1000" b="1" strike="noStrike" spc="-26">
                          <a:solidFill>
                            <a:schemeClr val="dk1"/>
                          </a:solidFill>
                          <a:latin typeface="Arial"/>
                        </a:rPr>
                        <a:t> </a:t>
                      </a:r>
                      <a:r>
                        <a:rPr lang="en-GB" sz="1000" b="1" strike="noStrike" spc="-1">
                          <a:solidFill>
                            <a:schemeClr val="dk1"/>
                          </a:solidFill>
                          <a:latin typeface="Arial"/>
                        </a:rPr>
                        <a:t>di</a:t>
                      </a:r>
                      <a:r>
                        <a:rPr lang="en-GB" sz="1000" b="1" strike="noStrike" spc="-26">
                          <a:solidFill>
                            <a:schemeClr val="dk1"/>
                          </a:solidFill>
                          <a:latin typeface="Arial"/>
                        </a:rPr>
                        <a:t> </a:t>
                      </a:r>
                      <a:r>
                        <a:rPr lang="en-GB" sz="1000" b="1" strike="noStrike" spc="-1">
                          <a:solidFill>
                            <a:schemeClr val="dk1"/>
                          </a:solidFill>
                          <a:latin typeface="Arial"/>
                        </a:rPr>
                        <a:t>valutazione</a:t>
                      </a:r>
                      <a:r>
                        <a:rPr lang="en-GB" sz="1000" b="1" strike="noStrike" spc="-15">
                          <a:solidFill>
                            <a:schemeClr val="dk1"/>
                          </a:solidFill>
                          <a:latin typeface="Arial"/>
                        </a:rPr>
                        <a:t> </a:t>
                      </a:r>
                      <a:r>
                        <a:rPr lang="en-GB" sz="1000" b="1" strike="noStrike" spc="-12">
                          <a:solidFill>
                            <a:schemeClr val="dk1"/>
                          </a:solidFill>
                          <a:latin typeface="Arial"/>
                        </a:rPr>
                        <a:t>della </a:t>
                      </a:r>
                      <a:r>
                        <a:rPr lang="en-GB" sz="1000" b="1" strike="noStrike" spc="-1">
                          <a:solidFill>
                            <a:schemeClr val="dk1"/>
                          </a:solidFill>
                          <a:latin typeface="Arial"/>
                        </a:rPr>
                        <a:t>relazione</a:t>
                      </a:r>
                      <a:r>
                        <a:rPr lang="en-GB" sz="1000" b="1" strike="noStrike" spc="7">
                          <a:solidFill>
                            <a:schemeClr val="dk1"/>
                          </a:solidFill>
                          <a:latin typeface="Arial"/>
                        </a:rPr>
                        <a:t> </a:t>
                      </a:r>
                      <a:r>
                        <a:rPr lang="en-GB" sz="1000" b="1" strike="noStrike" spc="-12">
                          <a:solidFill>
                            <a:schemeClr val="dk1"/>
                          </a:solidFill>
                          <a:latin typeface="Arial"/>
                        </a:rPr>
                        <a:t>caregiver-bambino</a:t>
                      </a:r>
                      <a:endParaRPr lang="en-GB" sz="1000" b="0" strike="noStrike" spc="-1">
                        <a:solidFill>
                          <a:srgbClr val="FFFFFF"/>
                        </a:solidFill>
                        <a:latin typeface="Arial"/>
                      </a:endParaRPr>
                    </a:p>
                    <a:p>
                      <a:pPr marL="137880" algn="ctr" defTabSz="914400">
                        <a:lnSpc>
                          <a:spcPct val="100000"/>
                        </a:lnSpc>
                      </a:pPr>
                      <a:r>
                        <a:rPr lang="en-GB" sz="1000" b="1" strike="noStrike" spc="-1">
                          <a:solidFill>
                            <a:schemeClr val="dk1"/>
                          </a:solidFill>
                          <a:latin typeface="Arial"/>
                        </a:rPr>
                        <a:t>(1</a:t>
                      </a:r>
                      <a:r>
                        <a:rPr lang="en-GB" sz="1000" b="1" strike="noStrike" spc="-7">
                          <a:solidFill>
                            <a:schemeClr val="dk1"/>
                          </a:solidFill>
                          <a:latin typeface="Arial"/>
                        </a:rPr>
                        <a:t> </a:t>
                      </a:r>
                      <a:r>
                        <a:rPr lang="en-GB" sz="1000" b="1" strike="noStrike" spc="-21">
                          <a:solidFill>
                            <a:schemeClr val="dk1"/>
                          </a:solidFill>
                          <a:latin typeface="Arial"/>
                        </a:rPr>
                        <a:t>CFU)</a:t>
                      </a:r>
                      <a:endParaRPr lang="en-GB" sz="10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E95F5C"/>
                    </a:solidFill>
                  </a:tcPr>
                </a:tc>
                <a:tc>
                  <a:txBody>
                    <a:bodyPr/>
                    <a:lstStyle/>
                    <a:p>
                      <a:pPr defTabSz="914400">
                        <a:lnSpc>
                          <a:spcPct val="100000"/>
                        </a:lnSpc>
                        <a:spcBef>
                          <a:spcPts val="334"/>
                        </a:spcBef>
                      </a:pPr>
                      <a:endParaRPr lang="en-GB" sz="1000" b="0" strike="noStrike" spc="-1">
                        <a:solidFill>
                          <a:srgbClr val="FFFFFF"/>
                        </a:solidFill>
                        <a:latin typeface="Arial"/>
                      </a:endParaRPr>
                    </a:p>
                    <a:p>
                      <a:pPr marL="306000" algn="ctr" defTabSz="914400">
                        <a:lnSpc>
                          <a:spcPct val="100000"/>
                        </a:lnSpc>
                        <a:spcBef>
                          <a:spcPts val="6"/>
                        </a:spcBef>
                      </a:pPr>
                      <a:r>
                        <a:rPr lang="en-GB" sz="1000" b="1" strike="noStrike" spc="-1">
                          <a:solidFill>
                            <a:schemeClr val="dk1"/>
                          </a:solidFill>
                          <a:latin typeface="Arial"/>
                        </a:rPr>
                        <a:t>Strumenti</a:t>
                      </a:r>
                      <a:r>
                        <a:rPr lang="en-GB" sz="1000" b="1" strike="noStrike" spc="-26">
                          <a:solidFill>
                            <a:schemeClr val="dk1"/>
                          </a:solidFill>
                          <a:latin typeface="Arial"/>
                        </a:rPr>
                        <a:t> </a:t>
                      </a:r>
                      <a:r>
                        <a:rPr lang="en-GB" sz="1000" b="1" strike="noStrike" spc="-1">
                          <a:solidFill>
                            <a:schemeClr val="dk1"/>
                          </a:solidFill>
                          <a:latin typeface="Arial"/>
                        </a:rPr>
                        <a:t>di</a:t>
                      </a:r>
                      <a:r>
                        <a:rPr lang="en-GB" sz="1000" b="1" strike="noStrike" spc="-12">
                          <a:solidFill>
                            <a:schemeClr val="dk1"/>
                          </a:solidFill>
                          <a:latin typeface="Arial"/>
                        </a:rPr>
                        <a:t> </a:t>
                      </a:r>
                      <a:r>
                        <a:rPr lang="en-GB" sz="1000" b="1" strike="noStrike" spc="-1">
                          <a:solidFill>
                            <a:schemeClr val="dk1"/>
                          </a:solidFill>
                          <a:latin typeface="Arial"/>
                        </a:rPr>
                        <a:t>valutazione</a:t>
                      </a:r>
                      <a:r>
                        <a:rPr lang="en-GB" sz="1000" b="1" strike="noStrike" spc="-35">
                          <a:solidFill>
                            <a:schemeClr val="dk1"/>
                          </a:solidFill>
                          <a:latin typeface="Arial"/>
                        </a:rPr>
                        <a:t> </a:t>
                      </a:r>
                      <a:r>
                        <a:rPr lang="en-GB" sz="1000" b="1" strike="noStrike" spc="-1">
                          <a:solidFill>
                            <a:schemeClr val="dk1"/>
                          </a:solidFill>
                          <a:latin typeface="Arial"/>
                        </a:rPr>
                        <a:t>e</a:t>
                      </a:r>
                      <a:r>
                        <a:rPr lang="en-GB" sz="1000" b="1" strike="noStrike" spc="-21">
                          <a:solidFill>
                            <a:schemeClr val="dk1"/>
                          </a:solidFill>
                          <a:latin typeface="Arial"/>
                        </a:rPr>
                        <a:t> </a:t>
                      </a:r>
                      <a:r>
                        <a:rPr lang="en-GB" sz="1000" b="1" strike="noStrike" spc="-12">
                          <a:solidFill>
                            <a:schemeClr val="dk1"/>
                          </a:solidFill>
                          <a:latin typeface="Arial"/>
                        </a:rPr>
                        <a:t>tecniche </a:t>
                      </a:r>
                      <a:r>
                        <a:rPr lang="en-GB" sz="1000" b="1" strike="noStrike" spc="-1">
                          <a:solidFill>
                            <a:schemeClr val="dk1"/>
                          </a:solidFill>
                          <a:latin typeface="Arial"/>
                        </a:rPr>
                        <a:t>d'intervento</a:t>
                      </a:r>
                      <a:r>
                        <a:rPr lang="en-GB" sz="1000" b="1" strike="noStrike" spc="-32">
                          <a:solidFill>
                            <a:schemeClr val="dk1"/>
                          </a:solidFill>
                          <a:latin typeface="Arial"/>
                        </a:rPr>
                        <a:t> </a:t>
                      </a:r>
                      <a:r>
                        <a:rPr lang="en-GB" sz="1000" b="1" strike="noStrike" spc="-1">
                          <a:solidFill>
                            <a:schemeClr val="dk1"/>
                          </a:solidFill>
                          <a:latin typeface="Arial"/>
                        </a:rPr>
                        <a:t>nei</a:t>
                      </a:r>
                      <a:r>
                        <a:rPr lang="en-GB" sz="1000" b="1" strike="noStrike" spc="-32">
                          <a:solidFill>
                            <a:schemeClr val="dk1"/>
                          </a:solidFill>
                          <a:latin typeface="Arial"/>
                        </a:rPr>
                        <a:t> </a:t>
                      </a:r>
                      <a:r>
                        <a:rPr lang="en-GB" sz="1000" b="1" strike="noStrike" spc="-1">
                          <a:solidFill>
                            <a:schemeClr val="dk1"/>
                          </a:solidFill>
                          <a:latin typeface="Arial"/>
                        </a:rPr>
                        <a:t>casi</a:t>
                      </a:r>
                      <a:r>
                        <a:rPr lang="en-GB" sz="1000" b="1" strike="noStrike" spc="-35">
                          <a:solidFill>
                            <a:schemeClr val="dk1"/>
                          </a:solidFill>
                          <a:latin typeface="Arial"/>
                        </a:rPr>
                        <a:t> </a:t>
                      </a:r>
                      <a:r>
                        <a:rPr lang="en-GB" sz="1000" b="1" strike="noStrike" spc="-1">
                          <a:solidFill>
                            <a:schemeClr val="dk1"/>
                          </a:solidFill>
                          <a:latin typeface="Arial"/>
                        </a:rPr>
                        <a:t>di</a:t>
                      </a:r>
                      <a:r>
                        <a:rPr lang="en-GB" sz="1000" b="1" strike="noStrike" spc="-15">
                          <a:solidFill>
                            <a:schemeClr val="dk1"/>
                          </a:solidFill>
                          <a:latin typeface="Arial"/>
                        </a:rPr>
                        <a:t> </a:t>
                      </a:r>
                      <a:r>
                        <a:rPr lang="en-GB" sz="1000" b="1" strike="noStrike" spc="-26">
                          <a:solidFill>
                            <a:schemeClr val="dk1"/>
                          </a:solidFill>
                          <a:latin typeface="Arial"/>
                        </a:rPr>
                        <a:t>DSA</a:t>
                      </a:r>
                      <a:endParaRPr lang="en-GB" sz="1000" b="0" strike="noStrike" spc="-1">
                        <a:solidFill>
                          <a:srgbClr val="FFFFFF"/>
                        </a:solidFill>
                        <a:latin typeface="Arial"/>
                      </a:endParaRPr>
                    </a:p>
                    <a:p>
                      <a:pPr marL="306000" algn="ctr" defTabSz="914400">
                        <a:lnSpc>
                          <a:spcPct val="100000"/>
                        </a:lnSpc>
                      </a:pPr>
                      <a:r>
                        <a:rPr lang="en-GB" sz="1000" b="1" strike="noStrike" spc="-1">
                          <a:solidFill>
                            <a:schemeClr val="dk1"/>
                          </a:solidFill>
                          <a:latin typeface="Arial"/>
                        </a:rPr>
                        <a:t>(1</a:t>
                      </a:r>
                      <a:r>
                        <a:rPr lang="en-GB" sz="1000" b="1" strike="noStrike" spc="-15">
                          <a:solidFill>
                            <a:schemeClr val="dk1"/>
                          </a:solidFill>
                          <a:latin typeface="Arial"/>
                        </a:rPr>
                        <a:t> </a:t>
                      </a:r>
                      <a:r>
                        <a:rPr lang="en-GB" sz="1000" b="1" strike="noStrike" spc="-21">
                          <a:solidFill>
                            <a:schemeClr val="dk1"/>
                          </a:solidFill>
                          <a:latin typeface="Arial"/>
                        </a:rPr>
                        <a:t>CFU)</a:t>
                      </a:r>
                      <a:endParaRPr lang="en-GB" sz="10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C0504D"/>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2"/>
                  </a:ext>
                </a:extLst>
              </a:tr>
              <a:tr h="239400">
                <a:tc gridSpan="2">
                  <a:txBody>
                    <a:bodyPr/>
                    <a:lstStyle/>
                    <a:p>
                      <a:pPr algn="ctr" defTabSz="914400">
                        <a:lnSpc>
                          <a:spcPct val="100000"/>
                        </a:lnSpc>
                        <a:spcBef>
                          <a:spcPts val="334"/>
                        </a:spcBef>
                      </a:pPr>
                      <a:r>
                        <a:rPr lang="en-GB" sz="1000" b="1" strike="noStrike" spc="-1">
                          <a:solidFill>
                            <a:schemeClr val="dk1"/>
                          </a:solidFill>
                          <a:latin typeface="Arial"/>
                        </a:rPr>
                        <a:t>ATTIVITA’</a:t>
                      </a:r>
                      <a:r>
                        <a:rPr lang="en-GB" sz="1000" b="1" strike="noStrike" spc="-7">
                          <a:solidFill>
                            <a:schemeClr val="dk1"/>
                          </a:solidFill>
                          <a:latin typeface="Arial"/>
                        </a:rPr>
                        <a:t> </a:t>
                      </a:r>
                      <a:r>
                        <a:rPr lang="en-GB" sz="1000" b="1" strike="noStrike" spc="-1">
                          <a:solidFill>
                            <a:schemeClr val="dk1"/>
                          </a:solidFill>
                          <a:latin typeface="Arial"/>
                        </a:rPr>
                        <a:t>2</a:t>
                      </a:r>
                      <a:r>
                        <a:rPr lang="en-GB" sz="1000" b="1" strike="noStrike" spc="-35">
                          <a:solidFill>
                            <a:schemeClr val="dk1"/>
                          </a:solidFill>
                          <a:latin typeface="Arial"/>
                        </a:rPr>
                        <a:t> </a:t>
                      </a:r>
                      <a:r>
                        <a:rPr lang="en-GB" sz="1000" b="1" strike="noStrike" spc="-1">
                          <a:solidFill>
                            <a:schemeClr val="dk1"/>
                          </a:solidFill>
                          <a:latin typeface="Arial"/>
                        </a:rPr>
                        <a:t>–</a:t>
                      </a:r>
                      <a:r>
                        <a:rPr lang="en-GB" sz="1000" b="1" strike="noStrike" spc="-26">
                          <a:solidFill>
                            <a:schemeClr val="dk1"/>
                          </a:solidFill>
                          <a:latin typeface="Arial"/>
                        </a:rPr>
                        <a:t> </a:t>
                      </a:r>
                      <a:r>
                        <a:rPr lang="en-GB" sz="1000" b="1" strike="noStrike" spc="-1">
                          <a:solidFill>
                            <a:schemeClr val="dk1"/>
                          </a:solidFill>
                          <a:latin typeface="Arial"/>
                        </a:rPr>
                        <a:t>AREA</a:t>
                      </a:r>
                      <a:r>
                        <a:rPr lang="en-GB" sz="1000" b="1" strike="noStrike" spc="-35">
                          <a:solidFill>
                            <a:schemeClr val="dk1"/>
                          </a:solidFill>
                          <a:latin typeface="Arial"/>
                        </a:rPr>
                        <a:t> </a:t>
                      </a:r>
                      <a:r>
                        <a:rPr lang="en-GB" sz="1000" b="1" strike="noStrike" spc="-1">
                          <a:solidFill>
                            <a:schemeClr val="dk1"/>
                          </a:solidFill>
                          <a:latin typeface="Arial"/>
                        </a:rPr>
                        <a:t>PSICOLOGIA</a:t>
                      </a:r>
                      <a:r>
                        <a:rPr lang="en-GB" sz="1000" b="1" strike="noStrike" spc="-15">
                          <a:solidFill>
                            <a:schemeClr val="dk1"/>
                          </a:solidFill>
                          <a:latin typeface="Arial"/>
                        </a:rPr>
                        <a:t> </a:t>
                      </a:r>
                      <a:r>
                        <a:rPr lang="en-GB" sz="1000" b="1" strike="noStrike" spc="-12">
                          <a:solidFill>
                            <a:schemeClr val="dk1"/>
                          </a:solidFill>
                          <a:latin typeface="Arial"/>
                        </a:rPr>
                        <a:t>CLINICA</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rowSpan="2">
                  <a:txBody>
                    <a:bodyPr/>
                    <a:lstStyle/>
                    <a:p>
                      <a:pPr defTabSz="914400">
                        <a:lnSpc>
                          <a:spcPct val="100000"/>
                        </a:lnSpc>
                      </a:pPr>
                      <a:endParaRPr lang="en-GB" sz="1000" b="0" strike="noStrike" spc="-1" dirty="0">
                        <a:solidFill>
                          <a:srgbClr val="000000"/>
                        </a:solidFill>
                        <a:latin typeface="Arial"/>
                      </a:endParaRPr>
                    </a:p>
                    <a:p>
                      <a:pPr defTabSz="914400">
                        <a:lnSpc>
                          <a:spcPct val="100000"/>
                        </a:lnSpc>
                        <a:spcBef>
                          <a:spcPts val="445"/>
                        </a:spcBef>
                      </a:pPr>
                      <a:endParaRPr lang="en-GB" sz="1000" b="0" strike="noStrike" spc="-1" dirty="0">
                        <a:solidFill>
                          <a:srgbClr val="000000"/>
                        </a:solidFill>
                        <a:latin typeface="Arial"/>
                      </a:endParaRPr>
                    </a:p>
                    <a:p>
                      <a:pPr marL="91440" defTabSz="914400">
                        <a:lnSpc>
                          <a:spcPct val="100000"/>
                        </a:lnSpc>
                      </a:pPr>
                      <a:r>
                        <a:rPr lang="en-GB" sz="1000" b="0" strike="noStrike" spc="-1" dirty="0" err="1">
                          <a:solidFill>
                            <a:schemeClr val="dk1"/>
                          </a:solidFill>
                          <a:latin typeface="Arial"/>
                        </a:rPr>
                        <a:t>Prof.ssa</a:t>
                      </a:r>
                      <a:r>
                        <a:rPr lang="en-GB" sz="1000" b="0" strike="noStrike" spc="-35" dirty="0">
                          <a:solidFill>
                            <a:schemeClr val="dk1"/>
                          </a:solidFill>
                          <a:latin typeface="Arial"/>
                        </a:rPr>
                        <a:t> </a:t>
                      </a:r>
                      <a:r>
                        <a:rPr lang="en-GB" sz="1000" b="0" strike="noStrike" spc="-1" dirty="0">
                          <a:solidFill>
                            <a:schemeClr val="dk1"/>
                          </a:solidFill>
                          <a:latin typeface="Arial"/>
                        </a:rPr>
                        <a:t>Paola</a:t>
                      </a:r>
                      <a:r>
                        <a:rPr lang="en-GB" sz="1000" b="0" strike="noStrike" spc="-46" dirty="0">
                          <a:solidFill>
                            <a:schemeClr val="dk1"/>
                          </a:solidFill>
                          <a:latin typeface="Arial"/>
                        </a:rPr>
                        <a:t> </a:t>
                      </a:r>
                      <a:r>
                        <a:rPr lang="en-GB" sz="1000" b="0" strike="noStrike" spc="-12" dirty="0">
                          <a:solidFill>
                            <a:schemeClr val="dk1"/>
                          </a:solidFill>
                          <a:latin typeface="Arial"/>
                        </a:rPr>
                        <a:t>Lattanzi</a:t>
                      </a:r>
                    </a:p>
                    <a:p>
                      <a:pPr marL="91440" defTabSz="914400">
                        <a:lnSpc>
                          <a:spcPct val="100000"/>
                        </a:lnSpc>
                      </a:pPr>
                      <a:r>
                        <a:rPr lang="en-GB" sz="1000" b="0" strike="noStrike" spc="-12" dirty="0" err="1">
                          <a:solidFill>
                            <a:schemeClr val="dk1"/>
                          </a:solidFill>
                          <a:latin typeface="Arial"/>
                        </a:rPr>
                        <a:t>Prof.ssa</a:t>
                      </a:r>
                      <a:r>
                        <a:rPr lang="en-GB" sz="1000" b="0" strike="noStrike" spc="-12" dirty="0">
                          <a:solidFill>
                            <a:schemeClr val="dk1"/>
                          </a:solidFill>
                          <a:latin typeface="Arial"/>
                        </a:rPr>
                        <a:t> Tania Moretta</a:t>
                      </a:r>
                    </a:p>
                    <a:p>
                      <a:pPr marL="91440" defTabSz="914400">
                        <a:lnSpc>
                          <a:spcPct val="100000"/>
                        </a:lnSpc>
                      </a:pPr>
                      <a:r>
                        <a:rPr lang="en-GB" sz="1000" b="0" strike="noStrike" spc="-12" dirty="0">
                          <a:solidFill>
                            <a:schemeClr val="dk1"/>
                          </a:solidFill>
                          <a:latin typeface="Arial"/>
                        </a:rPr>
                        <a:t>Prof. Filippo Maria Nimbi</a:t>
                      </a:r>
                    </a:p>
                    <a:p>
                      <a:pPr marL="91440" defTabSz="914400">
                        <a:lnSpc>
                          <a:spcPct val="100000"/>
                        </a:lnSpc>
                      </a:pPr>
                      <a:r>
                        <a:rPr lang="en-GB" sz="1000" b="0" strike="noStrike" spc="-12" dirty="0" err="1">
                          <a:solidFill>
                            <a:schemeClr val="dk1"/>
                          </a:solidFill>
                          <a:latin typeface="Arial"/>
                        </a:rPr>
                        <a:t>Prof.ssa</a:t>
                      </a:r>
                      <a:r>
                        <a:rPr lang="en-GB" sz="1000" b="0" strike="noStrike" spc="-12" dirty="0">
                          <a:solidFill>
                            <a:schemeClr val="dk1"/>
                          </a:solidFill>
                          <a:latin typeface="Arial"/>
                        </a:rPr>
                        <a:t> Nadia Barberis</a:t>
                      </a:r>
                      <a:br>
                        <a:rPr lang="en-GB" sz="1000" b="0" strike="noStrike" spc="-12" dirty="0">
                          <a:solidFill>
                            <a:schemeClr val="dk1"/>
                          </a:solidFill>
                          <a:latin typeface="Arial"/>
                        </a:rPr>
                      </a:br>
                      <a:r>
                        <a:rPr lang="en-GB" sz="1000" b="0" strike="noStrike" spc="-12" dirty="0" err="1">
                          <a:solidFill>
                            <a:schemeClr val="dk1"/>
                          </a:solidFill>
                          <a:latin typeface="Arial"/>
                        </a:rPr>
                        <a:t>Prof.ssa</a:t>
                      </a:r>
                      <a:r>
                        <a:rPr lang="en-GB" sz="1000" b="0" strike="noStrike" spc="-12" dirty="0">
                          <a:solidFill>
                            <a:schemeClr val="dk1"/>
                          </a:solidFill>
                          <a:latin typeface="Arial"/>
                        </a:rPr>
                        <a:t> Annamaria Rosso</a:t>
                      </a:r>
                      <a:endParaRPr lang="en-GB" sz="10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rowSpan="2">
                  <a:txBody>
                    <a:bodyPr/>
                    <a:lstStyle/>
                    <a:p>
                      <a:pPr marL="91440" defTabSz="914400">
                        <a:lnSpc>
                          <a:spcPct val="100000"/>
                        </a:lnSpc>
                        <a:spcBef>
                          <a:spcPts val="326"/>
                        </a:spcBef>
                      </a:pPr>
                      <a:r>
                        <a:rPr lang="en-GB" sz="900" b="0" strike="noStrike" spc="-1" dirty="0" err="1">
                          <a:solidFill>
                            <a:schemeClr val="dk1"/>
                          </a:solidFill>
                          <a:latin typeface="Arial"/>
                        </a:rPr>
                        <a:t>Dott.ssa</a:t>
                      </a:r>
                      <a:r>
                        <a:rPr lang="en-GB" sz="900" b="0" strike="noStrike" spc="-35" dirty="0">
                          <a:solidFill>
                            <a:schemeClr val="dk1"/>
                          </a:solidFill>
                          <a:latin typeface="Arial"/>
                        </a:rPr>
                        <a:t> </a:t>
                      </a:r>
                      <a:r>
                        <a:rPr lang="en-GB" sz="900" b="0" strike="noStrike" spc="-1" dirty="0">
                          <a:solidFill>
                            <a:schemeClr val="dk1"/>
                          </a:solidFill>
                          <a:latin typeface="Arial"/>
                        </a:rPr>
                        <a:t>Roberta</a:t>
                      </a:r>
                      <a:r>
                        <a:rPr lang="en-GB" sz="900" b="0" strike="noStrike" spc="-52" dirty="0">
                          <a:solidFill>
                            <a:schemeClr val="dk1"/>
                          </a:solidFill>
                          <a:latin typeface="Arial"/>
                        </a:rPr>
                        <a:t> </a:t>
                      </a:r>
                      <a:r>
                        <a:rPr lang="en-GB" sz="900" b="0" strike="noStrike" spc="-12" dirty="0">
                          <a:solidFill>
                            <a:schemeClr val="dk1"/>
                          </a:solidFill>
                          <a:latin typeface="Arial"/>
                        </a:rPr>
                        <a:t>Arrighi </a:t>
                      </a:r>
                      <a:endParaRPr lang="en-GB" sz="900" b="0" strike="noStrike" spc="-1" dirty="0">
                        <a:solidFill>
                          <a:srgbClr val="000000"/>
                        </a:solidFill>
                        <a:latin typeface="Arial"/>
                      </a:endParaRPr>
                    </a:p>
                    <a:p>
                      <a:pPr marL="91440" defTabSz="914400">
                        <a:lnSpc>
                          <a:spcPct val="100000"/>
                        </a:lnSpc>
                        <a:spcBef>
                          <a:spcPts val="326"/>
                        </a:spcBef>
                      </a:pPr>
                      <a:r>
                        <a:rPr lang="en-GB" sz="900" b="0" strike="noStrike" spc="-1" dirty="0" err="1">
                          <a:solidFill>
                            <a:schemeClr val="dk1"/>
                          </a:solidFill>
                          <a:latin typeface="Arial"/>
                        </a:rPr>
                        <a:t>Dott.</a:t>
                      </a:r>
                      <a:r>
                        <a:rPr lang="en-GB" sz="900" b="0" strike="noStrike" spc="-32" dirty="0" err="1">
                          <a:solidFill>
                            <a:schemeClr val="dk1"/>
                          </a:solidFill>
                          <a:latin typeface="Arial"/>
                        </a:rPr>
                        <a:t>ssa</a:t>
                      </a:r>
                      <a:r>
                        <a:rPr lang="en-GB" sz="900" b="0" strike="noStrike" spc="-32" dirty="0">
                          <a:solidFill>
                            <a:schemeClr val="dk1"/>
                          </a:solidFill>
                          <a:latin typeface="Arial"/>
                        </a:rPr>
                        <a:t> Naomi Aceto</a:t>
                      </a:r>
                      <a:br>
                        <a:rPr lang="en-GB" sz="900" b="0" strike="noStrike" spc="-32" dirty="0">
                          <a:solidFill>
                            <a:schemeClr val="dk1"/>
                          </a:solidFill>
                          <a:latin typeface="Arial"/>
                        </a:rPr>
                      </a:br>
                      <a:r>
                        <a:rPr lang="en-GB" sz="900" b="0" strike="noStrike" spc="-1" dirty="0" err="1">
                          <a:solidFill>
                            <a:schemeClr val="dk1"/>
                          </a:solidFill>
                          <a:latin typeface="Arial"/>
                        </a:rPr>
                        <a:t>Dott.ssa</a:t>
                      </a:r>
                      <a:r>
                        <a:rPr lang="en-GB" sz="900" b="0" strike="noStrike" spc="-32" dirty="0">
                          <a:solidFill>
                            <a:schemeClr val="dk1"/>
                          </a:solidFill>
                          <a:latin typeface="Arial"/>
                        </a:rPr>
                        <a:t> </a:t>
                      </a:r>
                      <a:r>
                        <a:rPr lang="en-GB" sz="900" b="0" strike="noStrike" spc="-1" dirty="0">
                          <a:solidFill>
                            <a:schemeClr val="dk1"/>
                          </a:solidFill>
                          <a:latin typeface="Arial"/>
                        </a:rPr>
                        <a:t>Anna</a:t>
                      </a:r>
                      <a:r>
                        <a:rPr lang="en-GB" sz="900" b="0" strike="noStrike" spc="-41" dirty="0">
                          <a:solidFill>
                            <a:schemeClr val="dk1"/>
                          </a:solidFill>
                          <a:latin typeface="Arial"/>
                        </a:rPr>
                        <a:t> </a:t>
                      </a:r>
                      <a:r>
                        <a:rPr lang="en-GB" sz="900" b="0" strike="noStrike" spc="-12" dirty="0">
                          <a:solidFill>
                            <a:schemeClr val="dk1"/>
                          </a:solidFill>
                          <a:latin typeface="Arial"/>
                        </a:rPr>
                        <a:t>Pisani </a:t>
                      </a:r>
                      <a:endParaRPr lang="en-GB" sz="900" b="0" strike="noStrike" spc="-1" dirty="0">
                        <a:solidFill>
                          <a:srgbClr val="000000"/>
                        </a:solidFill>
                        <a:latin typeface="Arial"/>
                      </a:endParaRPr>
                    </a:p>
                    <a:p>
                      <a:pPr marL="91440" defTabSz="914400">
                        <a:lnSpc>
                          <a:spcPct val="100000"/>
                        </a:lnSpc>
                        <a:spcBef>
                          <a:spcPts val="326"/>
                        </a:spcBef>
                      </a:pPr>
                      <a:r>
                        <a:rPr lang="en-GB" sz="900" b="0" strike="noStrike" spc="-1" dirty="0" err="1">
                          <a:solidFill>
                            <a:schemeClr val="dk1"/>
                          </a:solidFill>
                          <a:latin typeface="Arial"/>
                        </a:rPr>
                        <a:t>Dott.ssa</a:t>
                      </a:r>
                      <a:r>
                        <a:rPr lang="en-GB" sz="900" b="0" strike="noStrike" spc="-32" dirty="0">
                          <a:solidFill>
                            <a:schemeClr val="dk1"/>
                          </a:solidFill>
                          <a:latin typeface="Arial"/>
                        </a:rPr>
                        <a:t> </a:t>
                      </a:r>
                      <a:r>
                        <a:rPr lang="en-GB" sz="900" b="0" strike="noStrike" spc="-1" dirty="0">
                          <a:solidFill>
                            <a:schemeClr val="dk1"/>
                          </a:solidFill>
                          <a:latin typeface="Arial"/>
                        </a:rPr>
                        <a:t>Monia</a:t>
                      </a:r>
                      <a:r>
                        <a:rPr lang="en-GB" sz="900" b="0" strike="noStrike" spc="-46" dirty="0">
                          <a:solidFill>
                            <a:schemeClr val="dk1"/>
                          </a:solidFill>
                          <a:latin typeface="Arial"/>
                        </a:rPr>
                        <a:t> </a:t>
                      </a:r>
                      <a:r>
                        <a:rPr lang="en-GB" sz="900" b="0" strike="noStrike" spc="-12" dirty="0" err="1">
                          <a:solidFill>
                            <a:schemeClr val="dk1"/>
                          </a:solidFill>
                          <a:latin typeface="Arial"/>
                        </a:rPr>
                        <a:t>Predicatori</a:t>
                      </a:r>
                      <a:r>
                        <a:rPr lang="en-GB" sz="900" b="0" strike="noStrike" spc="-12" dirty="0">
                          <a:solidFill>
                            <a:schemeClr val="dk1"/>
                          </a:solidFill>
                          <a:latin typeface="Arial"/>
                        </a:rPr>
                        <a:t> </a:t>
                      </a:r>
                      <a:br>
                        <a:rPr lang="en-GB" sz="900" b="0" strike="noStrike" spc="-12" dirty="0">
                          <a:solidFill>
                            <a:schemeClr val="dk1"/>
                          </a:solidFill>
                          <a:latin typeface="Arial"/>
                        </a:rPr>
                      </a:br>
                      <a:r>
                        <a:rPr lang="en-GB" sz="900" b="0" strike="noStrike" spc="-1" dirty="0" err="1">
                          <a:solidFill>
                            <a:schemeClr val="dk1"/>
                          </a:solidFill>
                          <a:latin typeface="Arial"/>
                        </a:rPr>
                        <a:t>Dott.ssa</a:t>
                      </a:r>
                      <a:r>
                        <a:rPr lang="en-GB" sz="900" b="0" strike="noStrike" spc="-35" dirty="0">
                          <a:solidFill>
                            <a:schemeClr val="dk1"/>
                          </a:solidFill>
                          <a:latin typeface="Arial"/>
                        </a:rPr>
                        <a:t> </a:t>
                      </a:r>
                      <a:r>
                        <a:rPr lang="en-GB" sz="900" b="0" strike="noStrike" spc="-1" dirty="0">
                          <a:solidFill>
                            <a:schemeClr val="dk1"/>
                          </a:solidFill>
                          <a:latin typeface="Arial"/>
                        </a:rPr>
                        <a:t>Luana</a:t>
                      </a:r>
                      <a:r>
                        <a:rPr lang="en-GB" sz="900" b="0" strike="noStrike" spc="-46" dirty="0">
                          <a:solidFill>
                            <a:schemeClr val="dk1"/>
                          </a:solidFill>
                          <a:latin typeface="Arial"/>
                        </a:rPr>
                        <a:t> </a:t>
                      </a:r>
                      <a:r>
                        <a:rPr lang="en-GB" sz="900" b="0" strike="noStrike" spc="-12" dirty="0">
                          <a:solidFill>
                            <a:schemeClr val="dk1"/>
                          </a:solidFill>
                          <a:latin typeface="Arial"/>
                        </a:rPr>
                        <a:t>Scicchitano </a:t>
                      </a:r>
                      <a:endParaRPr lang="en-GB" sz="900" b="0" strike="noStrike" spc="-1" dirty="0">
                        <a:solidFill>
                          <a:srgbClr val="000000"/>
                        </a:solidFill>
                        <a:latin typeface="Arial"/>
                      </a:endParaRPr>
                    </a:p>
                    <a:p>
                      <a:pPr marL="91440" defTabSz="914400">
                        <a:lnSpc>
                          <a:spcPct val="100000"/>
                        </a:lnSpc>
                        <a:spcBef>
                          <a:spcPts val="326"/>
                        </a:spcBef>
                      </a:pPr>
                      <a:r>
                        <a:rPr lang="en-GB" sz="900" b="0" strike="noStrike" spc="-1" dirty="0" err="1">
                          <a:solidFill>
                            <a:schemeClr val="dk1"/>
                          </a:solidFill>
                          <a:latin typeface="Arial"/>
                        </a:rPr>
                        <a:t>Dott.ssa</a:t>
                      </a:r>
                      <a:r>
                        <a:rPr lang="en-GB" sz="900" b="0" strike="noStrike" spc="-35" dirty="0">
                          <a:solidFill>
                            <a:schemeClr val="dk1"/>
                          </a:solidFill>
                          <a:latin typeface="Arial"/>
                        </a:rPr>
                        <a:t> </a:t>
                      </a:r>
                      <a:r>
                        <a:rPr lang="en-GB" sz="900" b="0" strike="noStrike" spc="-1" dirty="0">
                          <a:solidFill>
                            <a:schemeClr val="dk1"/>
                          </a:solidFill>
                          <a:latin typeface="Arial"/>
                        </a:rPr>
                        <a:t>Silvia</a:t>
                      </a:r>
                      <a:r>
                        <a:rPr lang="en-GB" sz="900" b="0" strike="noStrike" spc="-35" dirty="0">
                          <a:solidFill>
                            <a:schemeClr val="dk1"/>
                          </a:solidFill>
                          <a:latin typeface="Arial"/>
                        </a:rPr>
                        <a:t> </a:t>
                      </a:r>
                      <a:r>
                        <a:rPr lang="en-GB" sz="900" b="0" strike="noStrike" spc="-12" dirty="0" err="1">
                          <a:solidFill>
                            <a:schemeClr val="dk1"/>
                          </a:solidFill>
                          <a:latin typeface="Arial"/>
                        </a:rPr>
                        <a:t>Traversoni</a:t>
                      </a:r>
                      <a:endParaRPr lang="en-GB" sz="900" b="0" strike="noStrike" spc="-1" dirty="0">
                        <a:solidFill>
                          <a:srgbClr val="000000"/>
                        </a:solidFill>
                        <a:latin typeface="Arial"/>
                      </a:endParaRPr>
                    </a:p>
                    <a:p>
                      <a:pPr marL="91440" defTabSz="914400">
                        <a:lnSpc>
                          <a:spcPct val="100000"/>
                        </a:lnSpc>
                        <a:spcBef>
                          <a:spcPts val="326"/>
                        </a:spcBef>
                      </a:pPr>
                      <a:r>
                        <a:rPr lang="en-GB" sz="900" b="0" strike="noStrike" spc="-12" dirty="0" err="1">
                          <a:solidFill>
                            <a:schemeClr val="dk1"/>
                          </a:solidFill>
                          <a:latin typeface="Arial"/>
                        </a:rPr>
                        <a:t>Dott.ssa</a:t>
                      </a:r>
                      <a:r>
                        <a:rPr lang="en-GB" sz="900" b="0" strike="noStrike" spc="-12" dirty="0">
                          <a:solidFill>
                            <a:schemeClr val="dk1"/>
                          </a:solidFill>
                          <a:latin typeface="Arial"/>
                        </a:rPr>
                        <a:t> Maria Luisa Galli</a:t>
                      </a:r>
                      <a:endParaRPr lang="en-GB" sz="900" b="0" strike="noStrike" spc="-1" dirty="0">
                        <a:solidFill>
                          <a:srgbClr val="000000"/>
                        </a:solidFill>
                        <a:latin typeface="Arial"/>
                      </a:endParaRPr>
                    </a:p>
                    <a:p>
                      <a:pPr marL="91440" defTabSz="914400">
                        <a:lnSpc>
                          <a:spcPct val="100000"/>
                        </a:lnSpc>
                        <a:spcBef>
                          <a:spcPts val="326"/>
                        </a:spcBef>
                      </a:pPr>
                      <a:r>
                        <a:rPr lang="en-GB" sz="900" b="0" strike="noStrike" spc="-12" dirty="0">
                          <a:solidFill>
                            <a:schemeClr val="dk1"/>
                          </a:solidFill>
                          <a:latin typeface="Arial"/>
                        </a:rPr>
                        <a:t>Dott. Cristiano Altamura</a:t>
                      </a:r>
                      <a:endParaRPr lang="en-GB" sz="9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3"/>
                  </a:ext>
                </a:extLst>
              </a:tr>
              <a:tr h="1153080">
                <a:tc>
                  <a:txBody>
                    <a:bodyPr/>
                    <a:lstStyle/>
                    <a:p>
                      <a:pPr defTabSz="914400">
                        <a:lnSpc>
                          <a:spcPct val="100000"/>
                        </a:lnSpc>
                        <a:spcBef>
                          <a:spcPts val="910"/>
                        </a:spcBef>
                      </a:pPr>
                      <a:endParaRPr lang="en-GB" sz="1000" b="0" strike="noStrike" spc="-1">
                        <a:solidFill>
                          <a:srgbClr val="000000"/>
                        </a:solidFill>
                        <a:latin typeface="Arial"/>
                      </a:endParaRPr>
                    </a:p>
                    <a:p>
                      <a:pPr marL="162720" indent="-720" algn="ctr" defTabSz="914400">
                        <a:lnSpc>
                          <a:spcPct val="100000"/>
                        </a:lnSpc>
                        <a:tabLst>
                          <a:tab pos="0" algn="l"/>
                        </a:tabLst>
                      </a:pPr>
                      <a:r>
                        <a:rPr lang="en-GB" sz="1000" b="1" strike="noStrike" spc="-1">
                          <a:solidFill>
                            <a:schemeClr val="dk1"/>
                          </a:solidFill>
                          <a:latin typeface="Arial"/>
                        </a:rPr>
                        <a:t>Modelli</a:t>
                      </a:r>
                      <a:r>
                        <a:rPr lang="en-GB" sz="1000" b="1" strike="noStrike" spc="-26">
                          <a:solidFill>
                            <a:schemeClr val="dk1"/>
                          </a:solidFill>
                          <a:latin typeface="Arial"/>
                        </a:rPr>
                        <a:t> </a:t>
                      </a:r>
                      <a:r>
                        <a:rPr lang="en-GB" sz="1000" b="1" strike="noStrike" spc="-1">
                          <a:solidFill>
                            <a:schemeClr val="dk1"/>
                          </a:solidFill>
                          <a:latin typeface="Arial"/>
                        </a:rPr>
                        <a:t>e</a:t>
                      </a:r>
                      <a:r>
                        <a:rPr lang="en-GB" sz="1000" b="1" strike="noStrike" spc="-21">
                          <a:solidFill>
                            <a:schemeClr val="dk1"/>
                          </a:solidFill>
                          <a:latin typeface="Arial"/>
                        </a:rPr>
                        <a:t> </a:t>
                      </a:r>
                      <a:r>
                        <a:rPr lang="en-GB" sz="1000" b="1" strike="noStrike" spc="-1">
                          <a:solidFill>
                            <a:schemeClr val="dk1"/>
                          </a:solidFill>
                          <a:latin typeface="Arial"/>
                        </a:rPr>
                        <a:t>tecniche</a:t>
                      </a:r>
                      <a:r>
                        <a:rPr lang="en-GB" sz="1000" b="1" strike="noStrike" spc="-21">
                          <a:solidFill>
                            <a:schemeClr val="dk1"/>
                          </a:solidFill>
                          <a:latin typeface="Arial"/>
                        </a:rPr>
                        <a:t> </a:t>
                      </a:r>
                      <a:r>
                        <a:rPr lang="en-GB" sz="1000" b="1" strike="noStrike" spc="-1">
                          <a:solidFill>
                            <a:schemeClr val="dk1"/>
                          </a:solidFill>
                          <a:latin typeface="Arial"/>
                        </a:rPr>
                        <a:t>del</a:t>
                      </a:r>
                      <a:r>
                        <a:rPr lang="en-GB" sz="1000" b="1" strike="noStrike" spc="-15">
                          <a:solidFill>
                            <a:schemeClr val="dk1"/>
                          </a:solidFill>
                          <a:latin typeface="Arial"/>
                        </a:rPr>
                        <a:t> </a:t>
                      </a:r>
                      <a:r>
                        <a:rPr lang="en-GB" sz="1000" b="1" strike="noStrike" spc="-12">
                          <a:solidFill>
                            <a:schemeClr val="dk1"/>
                          </a:solidFill>
                          <a:latin typeface="Arial"/>
                        </a:rPr>
                        <a:t>colloquio psicologico-</a:t>
                      </a:r>
                      <a:r>
                        <a:rPr lang="en-GB" sz="1000" b="1" strike="noStrike" spc="-1">
                          <a:solidFill>
                            <a:schemeClr val="dk1"/>
                          </a:solidFill>
                          <a:latin typeface="Arial"/>
                        </a:rPr>
                        <a:t>clinico</a:t>
                      </a:r>
                      <a:r>
                        <a:rPr lang="en-GB" sz="1000" b="1" strike="noStrike" spc="-15">
                          <a:solidFill>
                            <a:schemeClr val="dk1"/>
                          </a:solidFill>
                          <a:latin typeface="Arial"/>
                        </a:rPr>
                        <a:t> </a:t>
                      </a:r>
                      <a:r>
                        <a:rPr lang="en-GB" sz="1000" b="1" strike="noStrike" spc="-1">
                          <a:solidFill>
                            <a:schemeClr val="dk1"/>
                          </a:solidFill>
                          <a:latin typeface="Arial"/>
                        </a:rPr>
                        <a:t>con</a:t>
                      </a:r>
                      <a:r>
                        <a:rPr lang="en-GB" sz="1000" b="1" strike="noStrike" spc="7">
                          <a:solidFill>
                            <a:schemeClr val="dk1"/>
                          </a:solidFill>
                          <a:latin typeface="Arial"/>
                        </a:rPr>
                        <a:t> </a:t>
                      </a:r>
                      <a:r>
                        <a:rPr lang="en-GB" sz="1000" b="1" strike="noStrike" spc="-1">
                          <a:solidFill>
                            <a:schemeClr val="dk1"/>
                          </a:solidFill>
                          <a:latin typeface="Arial"/>
                        </a:rPr>
                        <a:t>l’individuo</a:t>
                      </a:r>
                      <a:r>
                        <a:rPr lang="en-GB" sz="1000" b="1" strike="noStrike" spc="18">
                          <a:solidFill>
                            <a:schemeClr val="dk1"/>
                          </a:solidFill>
                          <a:latin typeface="Arial"/>
                        </a:rPr>
                        <a:t> </a:t>
                      </a:r>
                      <a:r>
                        <a:rPr lang="en-GB" sz="1000" b="1" strike="noStrike" spc="-12">
                          <a:solidFill>
                            <a:schemeClr val="dk1"/>
                          </a:solidFill>
                          <a:latin typeface="Arial"/>
                        </a:rPr>
                        <a:t>adulto </a:t>
                      </a:r>
                      <a:r>
                        <a:rPr lang="en-GB" sz="1000" b="1" strike="noStrike" spc="-1">
                          <a:solidFill>
                            <a:schemeClr val="dk1"/>
                          </a:solidFill>
                          <a:latin typeface="Arial"/>
                        </a:rPr>
                        <a:t>(1</a:t>
                      </a:r>
                      <a:r>
                        <a:rPr lang="en-GB" sz="1000" b="1" strike="noStrike" spc="-7">
                          <a:solidFill>
                            <a:schemeClr val="dk1"/>
                          </a:solidFill>
                          <a:latin typeface="Arial"/>
                        </a:rPr>
                        <a:t> </a:t>
                      </a:r>
                      <a:r>
                        <a:rPr lang="en-GB" sz="1000" b="1" strike="noStrike" spc="-21">
                          <a:solidFill>
                            <a:schemeClr val="dk1"/>
                          </a:solidFill>
                          <a:latin typeface="Arial"/>
                        </a:rPr>
                        <a:t>CFU)</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EB915F"/>
                    </a:solidFill>
                  </a:tcPr>
                </a:tc>
                <a:tc>
                  <a:txBody>
                    <a:bodyPr/>
                    <a:lstStyle/>
                    <a:p>
                      <a:pPr defTabSz="914400">
                        <a:lnSpc>
                          <a:spcPct val="100000"/>
                        </a:lnSpc>
                        <a:spcBef>
                          <a:spcPts val="609"/>
                        </a:spcBef>
                      </a:pPr>
                      <a:endParaRPr lang="en-GB" sz="1000" b="0" strike="noStrike" spc="-1">
                        <a:solidFill>
                          <a:srgbClr val="FFFFFF"/>
                        </a:solidFill>
                        <a:latin typeface="Arial"/>
                      </a:endParaRPr>
                    </a:p>
                    <a:p>
                      <a:pPr marL="369720" algn="ctr" defTabSz="914400">
                        <a:lnSpc>
                          <a:spcPct val="100000"/>
                        </a:lnSpc>
                      </a:pPr>
                      <a:r>
                        <a:rPr lang="en-GB" sz="1000" b="1" strike="noStrike" spc="-1">
                          <a:solidFill>
                            <a:schemeClr val="dk1"/>
                          </a:solidFill>
                          <a:latin typeface="Arial"/>
                        </a:rPr>
                        <a:t>Modelli</a:t>
                      </a:r>
                      <a:r>
                        <a:rPr lang="en-GB" sz="1000" b="1" strike="noStrike" spc="-26">
                          <a:solidFill>
                            <a:schemeClr val="dk1"/>
                          </a:solidFill>
                          <a:latin typeface="Arial"/>
                        </a:rPr>
                        <a:t> </a:t>
                      </a:r>
                      <a:r>
                        <a:rPr lang="en-GB" sz="1000" b="1" strike="noStrike" spc="-1">
                          <a:solidFill>
                            <a:schemeClr val="dk1"/>
                          </a:solidFill>
                          <a:latin typeface="Arial"/>
                        </a:rPr>
                        <a:t>e</a:t>
                      </a:r>
                      <a:r>
                        <a:rPr lang="en-GB" sz="1000" b="1" strike="noStrike" spc="-26">
                          <a:solidFill>
                            <a:schemeClr val="dk1"/>
                          </a:solidFill>
                          <a:latin typeface="Arial"/>
                        </a:rPr>
                        <a:t> </a:t>
                      </a:r>
                      <a:r>
                        <a:rPr lang="en-GB" sz="1000" b="1" strike="noStrike" spc="-1">
                          <a:solidFill>
                            <a:schemeClr val="dk1"/>
                          </a:solidFill>
                          <a:latin typeface="Arial"/>
                        </a:rPr>
                        <a:t>tecniche</a:t>
                      </a:r>
                      <a:r>
                        <a:rPr lang="en-GB" sz="1000" b="1" strike="noStrike" spc="-35">
                          <a:solidFill>
                            <a:schemeClr val="dk1"/>
                          </a:solidFill>
                          <a:latin typeface="Arial"/>
                        </a:rPr>
                        <a:t> </a:t>
                      </a:r>
                      <a:r>
                        <a:rPr lang="en-GB" sz="1000" b="1" strike="noStrike" spc="-1">
                          <a:solidFill>
                            <a:schemeClr val="dk1"/>
                          </a:solidFill>
                          <a:latin typeface="Arial"/>
                        </a:rPr>
                        <a:t>del</a:t>
                      </a:r>
                      <a:r>
                        <a:rPr lang="en-GB" sz="1000" b="1" strike="noStrike" spc="-32">
                          <a:solidFill>
                            <a:schemeClr val="dk1"/>
                          </a:solidFill>
                          <a:latin typeface="Arial"/>
                        </a:rPr>
                        <a:t> </a:t>
                      </a:r>
                      <a:r>
                        <a:rPr lang="en-GB" sz="1000" b="1" strike="noStrike" spc="-12">
                          <a:solidFill>
                            <a:schemeClr val="dk1"/>
                          </a:solidFill>
                          <a:latin typeface="Arial"/>
                        </a:rPr>
                        <a:t>colloquio psicologico-</a:t>
                      </a:r>
                      <a:r>
                        <a:rPr lang="en-GB" sz="1000" b="1" strike="noStrike" spc="-1">
                          <a:solidFill>
                            <a:schemeClr val="dk1"/>
                          </a:solidFill>
                          <a:latin typeface="Arial"/>
                        </a:rPr>
                        <a:t>clinico</a:t>
                      </a:r>
                      <a:r>
                        <a:rPr lang="en-GB" sz="1000" b="1" strike="noStrike" spc="-12">
                          <a:solidFill>
                            <a:schemeClr val="dk1"/>
                          </a:solidFill>
                          <a:latin typeface="Arial"/>
                        </a:rPr>
                        <a:t> </a:t>
                      </a:r>
                      <a:r>
                        <a:rPr lang="en-GB" sz="1000" b="1" strike="noStrike" spc="-1">
                          <a:solidFill>
                            <a:schemeClr val="dk1"/>
                          </a:solidFill>
                          <a:latin typeface="Arial"/>
                        </a:rPr>
                        <a:t>con</a:t>
                      </a:r>
                      <a:r>
                        <a:rPr lang="en-GB" sz="1000" b="1" strike="noStrike" spc="4">
                          <a:solidFill>
                            <a:schemeClr val="dk1"/>
                          </a:solidFill>
                          <a:latin typeface="Arial"/>
                        </a:rPr>
                        <a:t> </a:t>
                      </a:r>
                      <a:r>
                        <a:rPr lang="en-GB" sz="1000" b="1" strike="noStrike" spc="-1">
                          <a:solidFill>
                            <a:schemeClr val="dk1"/>
                          </a:solidFill>
                          <a:latin typeface="Arial"/>
                        </a:rPr>
                        <a:t>la </a:t>
                      </a:r>
                      <a:r>
                        <a:rPr lang="en-GB" sz="1000" b="1" strike="noStrike" spc="-12">
                          <a:solidFill>
                            <a:schemeClr val="dk1"/>
                          </a:solidFill>
                          <a:latin typeface="Arial"/>
                        </a:rPr>
                        <a:t>coppia </a:t>
                      </a:r>
                      <a:r>
                        <a:rPr lang="en-GB" sz="1000" b="1" strike="noStrike" spc="-1">
                          <a:solidFill>
                            <a:schemeClr val="dk1"/>
                          </a:solidFill>
                          <a:latin typeface="Arial"/>
                        </a:rPr>
                        <a:t>(1</a:t>
                      </a:r>
                      <a:r>
                        <a:rPr lang="en-GB" sz="1000" b="1" strike="noStrike" spc="-15">
                          <a:solidFill>
                            <a:schemeClr val="dk1"/>
                          </a:solidFill>
                          <a:latin typeface="Arial"/>
                        </a:rPr>
                        <a:t> </a:t>
                      </a:r>
                      <a:r>
                        <a:rPr lang="en-GB" sz="1000" b="1" strike="noStrike" spc="-21">
                          <a:solidFill>
                            <a:schemeClr val="dk1"/>
                          </a:solidFill>
                          <a:latin typeface="Arial"/>
                        </a:rPr>
                        <a:t>CFU)</a:t>
                      </a:r>
                      <a:endParaRPr lang="en-GB" sz="10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E7750"/>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4"/>
                  </a:ext>
                </a:extLst>
              </a:tr>
              <a:tr h="239400">
                <a:tc gridSpan="2">
                  <a:txBody>
                    <a:bodyPr/>
                    <a:lstStyle/>
                    <a:p>
                      <a:pPr algn="ctr" defTabSz="914400">
                        <a:lnSpc>
                          <a:spcPct val="100000"/>
                        </a:lnSpc>
                        <a:spcBef>
                          <a:spcPts val="334"/>
                        </a:spcBef>
                      </a:pPr>
                      <a:r>
                        <a:rPr lang="en-GB" sz="1000" b="1" strike="noStrike" spc="-1">
                          <a:solidFill>
                            <a:schemeClr val="dk1"/>
                          </a:solidFill>
                          <a:latin typeface="Arial"/>
                        </a:rPr>
                        <a:t>ATTIVITA’ 3</a:t>
                      </a:r>
                      <a:r>
                        <a:rPr lang="en-GB" sz="1000" b="1" strike="noStrike" spc="-21">
                          <a:solidFill>
                            <a:schemeClr val="dk1"/>
                          </a:solidFill>
                          <a:latin typeface="Arial"/>
                        </a:rPr>
                        <a:t> </a:t>
                      </a:r>
                      <a:r>
                        <a:rPr lang="en-GB" sz="1000" b="1" strike="noStrike" spc="-1">
                          <a:solidFill>
                            <a:schemeClr val="dk1"/>
                          </a:solidFill>
                          <a:latin typeface="Arial"/>
                        </a:rPr>
                        <a:t>–</a:t>
                      </a:r>
                      <a:r>
                        <a:rPr lang="en-GB" sz="1000" b="1" strike="noStrike" spc="-21">
                          <a:solidFill>
                            <a:schemeClr val="dk1"/>
                          </a:solidFill>
                          <a:latin typeface="Arial"/>
                        </a:rPr>
                        <a:t> </a:t>
                      </a:r>
                      <a:r>
                        <a:rPr lang="en-GB" sz="1000" b="1" strike="noStrike" spc="-1">
                          <a:solidFill>
                            <a:schemeClr val="dk1"/>
                          </a:solidFill>
                          <a:latin typeface="Arial"/>
                        </a:rPr>
                        <a:t>AREA</a:t>
                      </a:r>
                      <a:r>
                        <a:rPr lang="en-GB" sz="1000" b="1" strike="noStrike" spc="-26">
                          <a:solidFill>
                            <a:schemeClr val="dk1"/>
                          </a:solidFill>
                          <a:latin typeface="Arial"/>
                        </a:rPr>
                        <a:t> </a:t>
                      </a:r>
                      <a:r>
                        <a:rPr lang="en-GB" sz="1000" b="1" strike="noStrike" spc="-12">
                          <a:solidFill>
                            <a:schemeClr val="dk1"/>
                          </a:solidFill>
                          <a:latin typeface="Arial"/>
                        </a:rPr>
                        <a:t>NEUROPSICOLOGICA</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rowSpan="2">
                  <a:txBody>
                    <a:bodyPr/>
                    <a:lstStyle/>
                    <a:p>
                      <a:pPr defTabSz="914400">
                        <a:lnSpc>
                          <a:spcPct val="100000"/>
                        </a:lnSpc>
                        <a:spcBef>
                          <a:spcPts val="275"/>
                        </a:spcBef>
                      </a:pPr>
                      <a:endParaRPr lang="en-GB" sz="1000" b="0" strike="noStrike" spc="-1" dirty="0">
                        <a:solidFill>
                          <a:srgbClr val="000000"/>
                        </a:solidFill>
                        <a:latin typeface="Arial"/>
                      </a:endParaRPr>
                    </a:p>
                    <a:p>
                      <a:pPr marL="91440" defTabSz="914400">
                        <a:lnSpc>
                          <a:spcPct val="100000"/>
                        </a:lnSpc>
                      </a:pPr>
                      <a:r>
                        <a:rPr lang="en-GB" sz="1000" b="0" strike="noStrike" spc="-1" dirty="0">
                          <a:solidFill>
                            <a:schemeClr val="dk1"/>
                          </a:solidFill>
                          <a:latin typeface="Arial"/>
                        </a:rPr>
                        <a:t>Prof.</a:t>
                      </a:r>
                      <a:r>
                        <a:rPr lang="en-GB" sz="1000" b="0" strike="noStrike" spc="-32" dirty="0">
                          <a:solidFill>
                            <a:schemeClr val="dk1"/>
                          </a:solidFill>
                          <a:latin typeface="Arial"/>
                        </a:rPr>
                        <a:t> </a:t>
                      </a:r>
                      <a:r>
                        <a:rPr lang="en-GB" sz="1000" b="0" strike="noStrike" spc="-1" dirty="0">
                          <a:solidFill>
                            <a:schemeClr val="dk1"/>
                          </a:solidFill>
                          <a:latin typeface="Arial"/>
                        </a:rPr>
                        <a:t>Marco</a:t>
                      </a:r>
                      <a:r>
                        <a:rPr lang="en-GB" sz="1000" b="0" strike="noStrike" spc="-32" dirty="0">
                          <a:solidFill>
                            <a:schemeClr val="dk1"/>
                          </a:solidFill>
                          <a:latin typeface="Arial"/>
                        </a:rPr>
                        <a:t> </a:t>
                      </a:r>
                      <a:r>
                        <a:rPr lang="en-GB" sz="1000" b="0" strike="noStrike" spc="-12" dirty="0">
                          <a:solidFill>
                            <a:schemeClr val="dk1"/>
                          </a:solidFill>
                          <a:latin typeface="Arial"/>
                        </a:rPr>
                        <a:t>Cavallo </a:t>
                      </a:r>
                      <a:endParaRPr lang="en-GB" sz="1000" b="0" strike="noStrike" spc="-1" dirty="0">
                        <a:solidFill>
                          <a:srgbClr val="000000"/>
                        </a:solidFill>
                        <a:latin typeface="Arial"/>
                      </a:endParaRPr>
                    </a:p>
                    <a:p>
                      <a:pPr marL="91440" defTabSz="914400">
                        <a:lnSpc>
                          <a:spcPct val="100000"/>
                        </a:lnSpc>
                      </a:pPr>
                      <a:r>
                        <a:rPr lang="en-GB" sz="1000" b="0" strike="noStrike" spc="-1" dirty="0" err="1">
                          <a:solidFill>
                            <a:schemeClr val="dk1"/>
                          </a:solidFill>
                          <a:latin typeface="Arial"/>
                        </a:rPr>
                        <a:t>Prof.ssa</a:t>
                      </a:r>
                      <a:r>
                        <a:rPr lang="en-GB" sz="1000" b="0" strike="noStrike" spc="-32" dirty="0">
                          <a:solidFill>
                            <a:schemeClr val="dk1"/>
                          </a:solidFill>
                          <a:latin typeface="Arial"/>
                        </a:rPr>
                        <a:t> </a:t>
                      </a:r>
                      <a:r>
                        <a:rPr lang="en-GB" sz="1000" b="0" strike="noStrike" spc="-1" dirty="0">
                          <a:solidFill>
                            <a:schemeClr val="dk1"/>
                          </a:solidFill>
                          <a:latin typeface="Arial"/>
                        </a:rPr>
                        <a:t>Elisa</a:t>
                      </a:r>
                      <a:r>
                        <a:rPr lang="en-GB" sz="1000" b="0" strike="noStrike" spc="-35" dirty="0">
                          <a:solidFill>
                            <a:schemeClr val="dk1"/>
                          </a:solidFill>
                          <a:latin typeface="Arial"/>
                        </a:rPr>
                        <a:t> </a:t>
                      </a:r>
                      <a:r>
                        <a:rPr lang="en-GB" sz="1000" b="0" strike="noStrike" spc="-12" dirty="0">
                          <a:solidFill>
                            <a:schemeClr val="dk1"/>
                          </a:solidFill>
                          <a:latin typeface="Arial"/>
                        </a:rPr>
                        <a:t>Pedroli</a:t>
                      </a:r>
                      <a:br>
                        <a:rPr lang="en-GB" sz="1000" b="0" strike="noStrike" spc="-12" dirty="0">
                          <a:solidFill>
                            <a:schemeClr val="dk1"/>
                          </a:solidFill>
                          <a:latin typeface="Arial"/>
                        </a:rPr>
                      </a:br>
                      <a:r>
                        <a:rPr lang="en-GB" sz="1000" b="0" strike="noStrike" spc="-12" dirty="0" err="1">
                          <a:solidFill>
                            <a:schemeClr val="dk1"/>
                          </a:solidFill>
                          <a:latin typeface="Arial"/>
                        </a:rPr>
                        <a:t>Prof.ssa</a:t>
                      </a:r>
                      <a:r>
                        <a:rPr lang="en-GB" sz="1000" b="0" strike="noStrike" spc="-12" dirty="0">
                          <a:solidFill>
                            <a:schemeClr val="dk1"/>
                          </a:solidFill>
                          <a:latin typeface="Arial"/>
                        </a:rPr>
                        <a:t> Nicoletta Ciccarelli</a:t>
                      </a:r>
                      <a:br>
                        <a:rPr lang="en-GB" sz="1000" b="0" strike="noStrike" spc="-12" dirty="0">
                          <a:solidFill>
                            <a:schemeClr val="dk1"/>
                          </a:solidFill>
                          <a:latin typeface="Arial"/>
                        </a:rPr>
                      </a:br>
                      <a:r>
                        <a:rPr lang="en-GB" sz="1000" b="0" strike="noStrike" spc="-12" dirty="0">
                          <a:solidFill>
                            <a:schemeClr val="dk1"/>
                          </a:solidFill>
                          <a:latin typeface="Arial"/>
                        </a:rPr>
                        <a:t>Prof. Simone Battaglia</a:t>
                      </a:r>
                      <a:br>
                        <a:rPr lang="en-GB" sz="1000" b="0" strike="noStrike" spc="-12" dirty="0">
                          <a:solidFill>
                            <a:schemeClr val="dk1"/>
                          </a:solidFill>
                          <a:latin typeface="Arial"/>
                        </a:rPr>
                      </a:br>
                      <a:r>
                        <a:rPr lang="en-GB" sz="1000" b="0" strike="noStrike" spc="-12" dirty="0" err="1">
                          <a:solidFill>
                            <a:schemeClr val="dk1"/>
                          </a:solidFill>
                          <a:latin typeface="Arial"/>
                        </a:rPr>
                        <a:t>Prof.ssa</a:t>
                      </a:r>
                      <a:r>
                        <a:rPr lang="en-GB" sz="1000" b="0" strike="noStrike" spc="-12" dirty="0">
                          <a:solidFill>
                            <a:schemeClr val="dk1"/>
                          </a:solidFill>
                          <a:latin typeface="Arial"/>
                        </a:rPr>
                        <a:t> Romina Angeleri</a:t>
                      </a:r>
                      <a:endParaRPr lang="en-GB" sz="10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rowSpan="2">
                  <a:txBody>
                    <a:bodyPr/>
                    <a:lstStyle/>
                    <a:p>
                      <a:pPr marL="91440" defTabSz="914400">
                        <a:lnSpc>
                          <a:spcPct val="100000"/>
                        </a:lnSpc>
                        <a:spcBef>
                          <a:spcPts val="935"/>
                        </a:spcBef>
                      </a:pPr>
                      <a:r>
                        <a:rPr lang="en-GB" sz="900" b="0" strike="noStrike" spc="-1" dirty="0">
                          <a:solidFill>
                            <a:schemeClr val="dk1"/>
                          </a:solidFill>
                          <a:latin typeface="Arial"/>
                        </a:rPr>
                        <a:t>Dott.</a:t>
                      </a:r>
                      <a:r>
                        <a:rPr lang="en-GB" sz="900" b="0" strike="noStrike" spc="-21" dirty="0">
                          <a:solidFill>
                            <a:schemeClr val="dk1"/>
                          </a:solidFill>
                          <a:latin typeface="Arial"/>
                        </a:rPr>
                        <a:t> </a:t>
                      </a:r>
                      <a:r>
                        <a:rPr lang="en-GB" sz="900" b="0" strike="noStrike" spc="-1" dirty="0">
                          <a:solidFill>
                            <a:schemeClr val="dk1"/>
                          </a:solidFill>
                          <a:latin typeface="Arial"/>
                        </a:rPr>
                        <a:t>Carlo</a:t>
                      </a:r>
                      <a:r>
                        <a:rPr lang="en-GB" sz="900" b="0" strike="noStrike" spc="-35" dirty="0">
                          <a:solidFill>
                            <a:schemeClr val="dk1"/>
                          </a:solidFill>
                          <a:latin typeface="Arial"/>
                        </a:rPr>
                        <a:t> </a:t>
                      </a:r>
                      <a:r>
                        <a:rPr lang="en-GB" sz="900" b="0" strike="noStrike" spc="-1" dirty="0">
                          <a:solidFill>
                            <a:schemeClr val="dk1"/>
                          </a:solidFill>
                          <a:latin typeface="Arial"/>
                        </a:rPr>
                        <a:t>Mario</a:t>
                      </a:r>
                      <a:r>
                        <a:rPr lang="en-GB" sz="900" b="0" strike="noStrike" spc="-26" dirty="0">
                          <a:solidFill>
                            <a:schemeClr val="dk1"/>
                          </a:solidFill>
                          <a:latin typeface="Arial"/>
                        </a:rPr>
                        <a:t> </a:t>
                      </a:r>
                      <a:r>
                        <a:rPr lang="en-GB" sz="900" b="0" strike="noStrike" spc="-21" dirty="0">
                          <a:solidFill>
                            <a:schemeClr val="dk1"/>
                          </a:solidFill>
                          <a:latin typeface="Arial"/>
                        </a:rPr>
                        <a:t>Rago </a:t>
                      </a:r>
                      <a:endParaRPr lang="en-GB" sz="900" b="0" strike="noStrike" spc="-1" dirty="0">
                        <a:solidFill>
                          <a:srgbClr val="000000"/>
                        </a:solidFill>
                        <a:latin typeface="Arial"/>
                      </a:endParaRPr>
                    </a:p>
                    <a:p>
                      <a:pPr marL="91440" defTabSz="914400">
                        <a:lnSpc>
                          <a:spcPct val="100000"/>
                        </a:lnSpc>
                        <a:spcBef>
                          <a:spcPts val="935"/>
                        </a:spcBef>
                      </a:pPr>
                      <a:r>
                        <a:rPr lang="en-GB" sz="900" b="0" strike="noStrike" spc="-1" dirty="0">
                          <a:solidFill>
                            <a:schemeClr val="dk1"/>
                          </a:solidFill>
                          <a:latin typeface="Arial"/>
                        </a:rPr>
                        <a:t>Dott.</a:t>
                      </a:r>
                      <a:r>
                        <a:rPr lang="en-GB" sz="900" b="0" strike="noStrike" spc="-35" dirty="0">
                          <a:solidFill>
                            <a:schemeClr val="dk1"/>
                          </a:solidFill>
                          <a:latin typeface="Arial"/>
                        </a:rPr>
                        <a:t> </a:t>
                      </a:r>
                      <a:r>
                        <a:rPr lang="en-GB" sz="900" b="0" strike="noStrike" spc="-1" dirty="0">
                          <a:solidFill>
                            <a:schemeClr val="dk1"/>
                          </a:solidFill>
                          <a:latin typeface="Arial"/>
                        </a:rPr>
                        <a:t>Samuele</a:t>
                      </a:r>
                      <a:r>
                        <a:rPr lang="en-GB" sz="900" b="0" strike="noStrike" spc="-46" dirty="0">
                          <a:solidFill>
                            <a:schemeClr val="dk1"/>
                          </a:solidFill>
                          <a:latin typeface="Arial"/>
                        </a:rPr>
                        <a:t> </a:t>
                      </a:r>
                      <a:r>
                        <a:rPr lang="en-GB" sz="900" b="0" strike="noStrike" spc="-12" dirty="0">
                          <a:solidFill>
                            <a:schemeClr val="dk1"/>
                          </a:solidFill>
                          <a:latin typeface="Arial"/>
                        </a:rPr>
                        <a:t>Russo </a:t>
                      </a:r>
                      <a:endParaRPr lang="en-GB" sz="900" b="0" strike="noStrike" spc="-1" dirty="0">
                        <a:solidFill>
                          <a:srgbClr val="000000"/>
                        </a:solidFill>
                        <a:latin typeface="Arial"/>
                      </a:endParaRPr>
                    </a:p>
                    <a:p>
                      <a:pPr marL="91440" defTabSz="914400">
                        <a:lnSpc>
                          <a:spcPct val="100000"/>
                        </a:lnSpc>
                        <a:spcBef>
                          <a:spcPts val="935"/>
                        </a:spcBef>
                      </a:pPr>
                      <a:r>
                        <a:rPr lang="en-GB" sz="900" b="0" strike="noStrike" spc="-1" dirty="0" err="1">
                          <a:solidFill>
                            <a:schemeClr val="dk1"/>
                          </a:solidFill>
                          <a:latin typeface="Arial"/>
                        </a:rPr>
                        <a:t>Dott.ssa</a:t>
                      </a:r>
                      <a:r>
                        <a:rPr lang="en-GB" sz="900" b="0" strike="noStrike" spc="-35" dirty="0">
                          <a:solidFill>
                            <a:schemeClr val="dk1"/>
                          </a:solidFill>
                          <a:latin typeface="Arial"/>
                        </a:rPr>
                        <a:t> </a:t>
                      </a:r>
                      <a:r>
                        <a:rPr lang="en-GB" sz="900" b="0" strike="noStrike" spc="-1" dirty="0">
                          <a:solidFill>
                            <a:schemeClr val="dk1"/>
                          </a:solidFill>
                          <a:latin typeface="Arial"/>
                        </a:rPr>
                        <a:t>Giorgia</a:t>
                      </a:r>
                      <a:r>
                        <a:rPr lang="en-GB" sz="900" b="0" strike="noStrike" spc="-52" dirty="0">
                          <a:solidFill>
                            <a:schemeClr val="dk1"/>
                          </a:solidFill>
                          <a:latin typeface="Arial"/>
                        </a:rPr>
                        <a:t> </a:t>
                      </a:r>
                      <a:r>
                        <a:rPr lang="en-GB" sz="900" b="0" strike="noStrike" spc="-12" dirty="0" err="1">
                          <a:solidFill>
                            <a:schemeClr val="dk1"/>
                          </a:solidFill>
                          <a:latin typeface="Arial"/>
                        </a:rPr>
                        <a:t>Sanvito</a:t>
                      </a:r>
                      <a:endParaRPr lang="en-GB" sz="900" b="0" strike="noStrike" spc="-1" dirty="0">
                        <a:solidFill>
                          <a:srgbClr val="000000"/>
                        </a:solidFill>
                        <a:latin typeface="Arial"/>
                      </a:endParaRPr>
                    </a:p>
                    <a:p>
                      <a:pPr marL="91440" defTabSz="914400">
                        <a:lnSpc>
                          <a:spcPct val="100000"/>
                        </a:lnSpc>
                        <a:spcBef>
                          <a:spcPts val="935"/>
                        </a:spcBef>
                      </a:pPr>
                      <a:r>
                        <a:rPr lang="en-GB" sz="900" b="0" strike="noStrike" spc="-12" dirty="0">
                          <a:solidFill>
                            <a:schemeClr val="dk1"/>
                          </a:solidFill>
                          <a:latin typeface="Arial"/>
                        </a:rPr>
                        <a:t>Dott. Marta </a:t>
                      </a:r>
                      <a:r>
                        <a:rPr lang="en-GB" sz="900" b="0" strike="noStrike" spc="-12" dirty="0" err="1">
                          <a:solidFill>
                            <a:schemeClr val="dk1"/>
                          </a:solidFill>
                          <a:latin typeface="Arial"/>
                        </a:rPr>
                        <a:t>Fusacchia</a:t>
                      </a:r>
                      <a:endParaRPr lang="en-GB" sz="900" b="0" strike="noStrike" spc="-1" dirty="0">
                        <a:solidFill>
                          <a:srgbClr val="000000"/>
                        </a:solidFill>
                        <a:latin typeface="Arial"/>
                      </a:endParaRPr>
                    </a:p>
                    <a:p>
                      <a:pPr marL="91440" defTabSz="914400">
                        <a:lnSpc>
                          <a:spcPct val="100000"/>
                        </a:lnSpc>
                        <a:spcBef>
                          <a:spcPts val="935"/>
                        </a:spcBef>
                      </a:pPr>
                      <a:r>
                        <a:rPr lang="en-GB" sz="900" b="0" strike="noStrike" spc="-12" dirty="0" err="1">
                          <a:solidFill>
                            <a:schemeClr val="dk1"/>
                          </a:solidFill>
                          <a:latin typeface="Arial"/>
                        </a:rPr>
                        <a:t>Dott.ssa</a:t>
                      </a:r>
                      <a:r>
                        <a:rPr lang="en-GB" sz="900" b="0" strike="noStrike" spc="-12" dirty="0">
                          <a:solidFill>
                            <a:schemeClr val="dk1"/>
                          </a:solidFill>
                          <a:latin typeface="Arial"/>
                        </a:rPr>
                        <a:t> Sonja Cecchetti</a:t>
                      </a:r>
                      <a:endParaRPr lang="en-GB" sz="9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5"/>
                  </a:ext>
                </a:extLst>
              </a:tr>
              <a:tr h="973440">
                <a:tc>
                  <a:txBody>
                    <a:bodyPr/>
                    <a:lstStyle/>
                    <a:p>
                      <a:pPr marL="130320" algn="ctr" defTabSz="914400">
                        <a:lnSpc>
                          <a:spcPct val="100000"/>
                        </a:lnSpc>
                        <a:spcBef>
                          <a:spcPts val="935"/>
                        </a:spcBef>
                      </a:pPr>
                      <a:r>
                        <a:rPr lang="en-GB" sz="1000" b="1" strike="noStrike" spc="-1">
                          <a:solidFill>
                            <a:schemeClr val="dk1"/>
                          </a:solidFill>
                          <a:latin typeface="Arial"/>
                        </a:rPr>
                        <a:t>Test</a:t>
                      </a:r>
                      <a:r>
                        <a:rPr lang="en-GB" sz="1000" b="1" strike="noStrike" spc="-32">
                          <a:solidFill>
                            <a:schemeClr val="dk1"/>
                          </a:solidFill>
                          <a:latin typeface="Arial"/>
                        </a:rPr>
                        <a:t> </a:t>
                      </a:r>
                      <a:r>
                        <a:rPr lang="en-GB" sz="1000" b="1" strike="noStrike" spc="-1">
                          <a:solidFill>
                            <a:schemeClr val="dk1"/>
                          </a:solidFill>
                          <a:latin typeface="Arial"/>
                        </a:rPr>
                        <a:t>neuropsicologici:</a:t>
                      </a:r>
                      <a:r>
                        <a:rPr lang="en-GB" sz="1000" b="1" strike="noStrike" spc="-35">
                          <a:solidFill>
                            <a:schemeClr val="dk1"/>
                          </a:solidFill>
                          <a:latin typeface="Arial"/>
                        </a:rPr>
                        <a:t> </a:t>
                      </a:r>
                      <a:r>
                        <a:rPr lang="en-GB" sz="1000" b="1" strike="noStrike" spc="-1">
                          <a:solidFill>
                            <a:schemeClr val="dk1"/>
                          </a:solidFill>
                          <a:latin typeface="Arial"/>
                        </a:rPr>
                        <a:t>batteria</a:t>
                      </a:r>
                      <a:r>
                        <a:rPr lang="en-GB" sz="1000" b="1" strike="noStrike" spc="-46">
                          <a:solidFill>
                            <a:schemeClr val="dk1"/>
                          </a:solidFill>
                          <a:latin typeface="Arial"/>
                        </a:rPr>
                        <a:t> </a:t>
                      </a:r>
                      <a:r>
                        <a:rPr lang="en-GB" sz="1000" b="1" strike="noStrike" spc="-1">
                          <a:solidFill>
                            <a:schemeClr val="dk1"/>
                          </a:solidFill>
                          <a:latin typeface="Arial"/>
                        </a:rPr>
                        <a:t>di</a:t>
                      </a:r>
                      <a:r>
                        <a:rPr lang="en-GB" sz="1000" b="1" strike="noStrike" spc="-26">
                          <a:solidFill>
                            <a:schemeClr val="dk1"/>
                          </a:solidFill>
                          <a:latin typeface="Arial"/>
                        </a:rPr>
                        <a:t> </a:t>
                      </a:r>
                      <a:r>
                        <a:rPr lang="en-GB" sz="1000" b="1" strike="noStrike" spc="-21">
                          <a:solidFill>
                            <a:schemeClr val="dk1"/>
                          </a:solidFill>
                          <a:latin typeface="Arial"/>
                        </a:rPr>
                        <a:t>base </a:t>
                      </a:r>
                      <a:r>
                        <a:rPr lang="en-GB" sz="1000" b="1" strike="noStrike" spc="-1">
                          <a:solidFill>
                            <a:schemeClr val="dk1"/>
                          </a:solidFill>
                          <a:latin typeface="Arial"/>
                        </a:rPr>
                        <a:t>e</a:t>
                      </a:r>
                      <a:r>
                        <a:rPr lang="en-GB" sz="1000" b="1" strike="noStrike" spc="-7">
                          <a:solidFill>
                            <a:schemeClr val="dk1"/>
                          </a:solidFill>
                          <a:latin typeface="Arial"/>
                        </a:rPr>
                        <a:t> </a:t>
                      </a:r>
                      <a:r>
                        <a:rPr lang="en-GB" sz="1000" b="1" strike="noStrike" spc="-12">
                          <a:solidFill>
                            <a:schemeClr val="dk1"/>
                          </a:solidFill>
                          <a:latin typeface="Arial"/>
                        </a:rPr>
                        <a:t>refertazione</a:t>
                      </a:r>
                      <a:endParaRPr lang="en-GB" sz="1000" b="0" strike="noStrike" spc="-1">
                        <a:solidFill>
                          <a:srgbClr val="000000"/>
                        </a:solidFill>
                        <a:latin typeface="Arial"/>
                      </a:endParaRPr>
                    </a:p>
                    <a:p>
                      <a:pPr marL="130320" algn="ctr" defTabSz="914400">
                        <a:lnSpc>
                          <a:spcPct val="100000"/>
                        </a:lnSpc>
                      </a:pPr>
                      <a:r>
                        <a:rPr lang="en-GB" sz="1000" b="1" strike="noStrike" spc="-1">
                          <a:solidFill>
                            <a:schemeClr val="dk1"/>
                          </a:solidFill>
                          <a:latin typeface="Arial"/>
                        </a:rPr>
                        <a:t>(1</a:t>
                      </a:r>
                      <a:r>
                        <a:rPr lang="en-GB" sz="1000" b="1" strike="noStrike" spc="-15">
                          <a:solidFill>
                            <a:schemeClr val="dk1"/>
                          </a:solidFill>
                          <a:latin typeface="Arial"/>
                        </a:rPr>
                        <a:t> </a:t>
                      </a:r>
                      <a:r>
                        <a:rPr lang="en-GB" sz="1000" b="1" strike="noStrike" spc="-21">
                          <a:solidFill>
                            <a:schemeClr val="dk1"/>
                          </a:solidFill>
                          <a:latin typeface="Arial"/>
                        </a:rPr>
                        <a:t>CFU)</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DFB65F"/>
                    </a:solidFill>
                  </a:tcPr>
                </a:tc>
                <a:tc>
                  <a:txBody>
                    <a:bodyPr/>
                    <a:lstStyle/>
                    <a:p>
                      <a:pPr marL="173520" indent="720" algn="ctr" defTabSz="914400">
                        <a:lnSpc>
                          <a:spcPct val="100000"/>
                        </a:lnSpc>
                        <a:spcBef>
                          <a:spcPts val="334"/>
                        </a:spcBef>
                        <a:tabLst>
                          <a:tab pos="0" algn="l"/>
                        </a:tabLst>
                      </a:pPr>
                      <a:r>
                        <a:rPr lang="en-GB" sz="1000" b="1" strike="noStrike" spc="-1">
                          <a:solidFill>
                            <a:schemeClr val="dk1"/>
                          </a:solidFill>
                          <a:latin typeface="Arial"/>
                        </a:rPr>
                        <a:t>Come</a:t>
                      </a:r>
                      <a:r>
                        <a:rPr lang="en-GB" sz="1000" b="1" strike="noStrike" spc="-21">
                          <a:solidFill>
                            <a:schemeClr val="dk1"/>
                          </a:solidFill>
                          <a:latin typeface="Arial"/>
                        </a:rPr>
                        <a:t> </a:t>
                      </a:r>
                      <a:r>
                        <a:rPr lang="en-GB" sz="1000" b="1" strike="noStrike" spc="-1">
                          <a:solidFill>
                            <a:schemeClr val="dk1"/>
                          </a:solidFill>
                          <a:latin typeface="Arial"/>
                        </a:rPr>
                        <a:t>impostare</a:t>
                      </a:r>
                      <a:r>
                        <a:rPr lang="en-GB" sz="1000" b="1" strike="noStrike" spc="-32">
                          <a:solidFill>
                            <a:schemeClr val="dk1"/>
                          </a:solidFill>
                          <a:latin typeface="Arial"/>
                        </a:rPr>
                        <a:t> </a:t>
                      </a:r>
                      <a:r>
                        <a:rPr lang="en-GB" sz="1000" b="1" strike="noStrike" spc="-1">
                          <a:solidFill>
                            <a:schemeClr val="dk1"/>
                          </a:solidFill>
                          <a:latin typeface="Arial"/>
                        </a:rPr>
                        <a:t>un </a:t>
                      </a:r>
                      <a:r>
                        <a:rPr lang="en-GB" sz="1000" b="1" strike="noStrike" spc="-12">
                          <a:solidFill>
                            <a:schemeClr val="dk1"/>
                          </a:solidFill>
                          <a:latin typeface="Arial"/>
                        </a:rPr>
                        <a:t>trattamento</a:t>
                      </a:r>
                      <a:r>
                        <a:rPr lang="en-GB" sz="1000" b="1" strike="noStrike" spc="-21">
                          <a:solidFill>
                            <a:schemeClr val="dk1"/>
                          </a:solidFill>
                          <a:latin typeface="Arial"/>
                        </a:rPr>
                        <a:t> </a:t>
                      </a:r>
                      <a:r>
                        <a:rPr lang="en-GB" sz="1000" b="1" strike="noStrike" spc="-26">
                          <a:solidFill>
                            <a:schemeClr val="dk1"/>
                          </a:solidFill>
                          <a:latin typeface="Arial"/>
                        </a:rPr>
                        <a:t>di </a:t>
                      </a:r>
                      <a:r>
                        <a:rPr lang="en-GB" sz="1000" b="1" strike="noStrike" spc="-1">
                          <a:solidFill>
                            <a:schemeClr val="dk1"/>
                          </a:solidFill>
                          <a:latin typeface="Arial"/>
                        </a:rPr>
                        <a:t>riabilitazione</a:t>
                      </a:r>
                      <a:r>
                        <a:rPr lang="en-GB" sz="1000" b="1" strike="noStrike" spc="-26">
                          <a:solidFill>
                            <a:schemeClr val="dk1"/>
                          </a:solidFill>
                          <a:latin typeface="Arial"/>
                        </a:rPr>
                        <a:t> </a:t>
                      </a:r>
                      <a:r>
                        <a:rPr lang="en-GB" sz="1000" b="1" strike="noStrike" spc="-12">
                          <a:solidFill>
                            <a:schemeClr val="dk1"/>
                          </a:solidFill>
                          <a:latin typeface="Arial"/>
                        </a:rPr>
                        <a:t>neuropsicologica:</a:t>
                      </a:r>
                      <a:r>
                        <a:rPr lang="en-GB" sz="1000" b="1" strike="noStrike" spc="-1">
                          <a:solidFill>
                            <a:schemeClr val="dk1"/>
                          </a:solidFill>
                          <a:latin typeface="Arial"/>
                        </a:rPr>
                        <a:t> teoria</a:t>
                      </a:r>
                      <a:r>
                        <a:rPr lang="en-GB" sz="1000" b="1" strike="noStrike" spc="-15">
                          <a:solidFill>
                            <a:schemeClr val="dk1"/>
                          </a:solidFill>
                          <a:latin typeface="Arial"/>
                        </a:rPr>
                        <a:t> </a:t>
                      </a:r>
                      <a:r>
                        <a:rPr lang="en-GB" sz="1000" b="1" strike="noStrike" spc="-52">
                          <a:solidFill>
                            <a:schemeClr val="dk1"/>
                          </a:solidFill>
                          <a:latin typeface="Arial"/>
                        </a:rPr>
                        <a:t>e </a:t>
                      </a:r>
                      <a:r>
                        <a:rPr lang="en-GB" sz="1000" b="1" strike="noStrike" spc="-12">
                          <a:solidFill>
                            <a:schemeClr val="dk1"/>
                          </a:solidFill>
                          <a:latin typeface="Arial"/>
                        </a:rPr>
                        <a:t>pratica</a:t>
                      </a:r>
                      <a:endParaRPr lang="en-GB" sz="1000" b="0" strike="noStrike" spc="-1">
                        <a:solidFill>
                          <a:srgbClr val="FFFFFF"/>
                        </a:solidFill>
                        <a:latin typeface="Arial"/>
                      </a:endParaRPr>
                    </a:p>
                    <a:p>
                      <a:pPr marL="34920" algn="ctr" defTabSz="914400">
                        <a:lnSpc>
                          <a:spcPct val="100000"/>
                        </a:lnSpc>
                        <a:tabLst>
                          <a:tab pos="0" algn="l"/>
                        </a:tabLst>
                      </a:pPr>
                      <a:r>
                        <a:rPr lang="en-GB" sz="1000" b="1" strike="noStrike" spc="-1">
                          <a:solidFill>
                            <a:schemeClr val="dk1"/>
                          </a:solidFill>
                          <a:latin typeface="Arial"/>
                        </a:rPr>
                        <a:t>(1</a:t>
                      </a:r>
                      <a:r>
                        <a:rPr lang="en-GB" sz="1000" b="1" strike="noStrike" spc="-15">
                          <a:solidFill>
                            <a:schemeClr val="dk1"/>
                          </a:solidFill>
                          <a:latin typeface="Arial"/>
                        </a:rPr>
                        <a:t> </a:t>
                      </a:r>
                      <a:r>
                        <a:rPr lang="en-GB" sz="1000" b="1" strike="noStrike" spc="-21">
                          <a:solidFill>
                            <a:schemeClr val="dk1"/>
                          </a:solidFill>
                          <a:latin typeface="Arial"/>
                        </a:rPr>
                        <a:t>CFU)</a:t>
                      </a:r>
                      <a:endParaRPr lang="en-GB" sz="10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C9B52"/>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6"/>
                  </a:ext>
                </a:extLst>
              </a:tr>
              <a:tr h="239400">
                <a:tc gridSpan="2">
                  <a:txBody>
                    <a:bodyPr/>
                    <a:lstStyle/>
                    <a:p>
                      <a:pPr algn="ctr" defTabSz="914400">
                        <a:lnSpc>
                          <a:spcPct val="100000"/>
                        </a:lnSpc>
                        <a:spcBef>
                          <a:spcPts val="334"/>
                        </a:spcBef>
                      </a:pPr>
                      <a:r>
                        <a:rPr lang="en-GB" sz="1000" b="1" strike="noStrike" spc="-1">
                          <a:solidFill>
                            <a:schemeClr val="dk1"/>
                          </a:solidFill>
                          <a:latin typeface="Arial"/>
                        </a:rPr>
                        <a:t>ATTIVITA’</a:t>
                      </a:r>
                      <a:r>
                        <a:rPr lang="en-GB" sz="1000" b="1" strike="noStrike" spc="-7">
                          <a:solidFill>
                            <a:schemeClr val="dk1"/>
                          </a:solidFill>
                          <a:latin typeface="Arial"/>
                        </a:rPr>
                        <a:t> </a:t>
                      </a:r>
                      <a:r>
                        <a:rPr lang="en-GB" sz="1000" b="1" strike="noStrike" spc="-1">
                          <a:solidFill>
                            <a:schemeClr val="dk1"/>
                          </a:solidFill>
                          <a:latin typeface="Arial"/>
                        </a:rPr>
                        <a:t>4</a:t>
                      </a:r>
                      <a:r>
                        <a:rPr lang="en-GB" sz="1000" b="1" strike="noStrike" spc="-35">
                          <a:solidFill>
                            <a:schemeClr val="dk1"/>
                          </a:solidFill>
                          <a:latin typeface="Arial"/>
                        </a:rPr>
                        <a:t> </a:t>
                      </a:r>
                      <a:r>
                        <a:rPr lang="en-GB" sz="1000" b="1" strike="noStrike" spc="-1">
                          <a:solidFill>
                            <a:schemeClr val="dk1"/>
                          </a:solidFill>
                          <a:latin typeface="Arial"/>
                        </a:rPr>
                        <a:t>–</a:t>
                      </a:r>
                      <a:r>
                        <a:rPr lang="en-GB" sz="1000" b="1" strike="noStrike" spc="-26">
                          <a:solidFill>
                            <a:schemeClr val="dk1"/>
                          </a:solidFill>
                          <a:latin typeface="Arial"/>
                        </a:rPr>
                        <a:t> </a:t>
                      </a:r>
                      <a:r>
                        <a:rPr lang="en-GB" sz="1000" b="1" strike="noStrike" spc="-1">
                          <a:solidFill>
                            <a:schemeClr val="dk1"/>
                          </a:solidFill>
                          <a:latin typeface="Arial"/>
                        </a:rPr>
                        <a:t>AREA</a:t>
                      </a:r>
                      <a:r>
                        <a:rPr lang="en-GB" sz="1000" b="1" strike="noStrike" spc="-35">
                          <a:solidFill>
                            <a:schemeClr val="dk1"/>
                          </a:solidFill>
                          <a:latin typeface="Arial"/>
                        </a:rPr>
                        <a:t> </a:t>
                      </a:r>
                      <a:r>
                        <a:rPr lang="en-GB" sz="1000" b="1" strike="noStrike" spc="-1">
                          <a:solidFill>
                            <a:schemeClr val="dk1"/>
                          </a:solidFill>
                          <a:latin typeface="Arial"/>
                        </a:rPr>
                        <a:t>PSICOLOGIA</a:t>
                      </a:r>
                      <a:r>
                        <a:rPr lang="en-GB" sz="1000" b="1" strike="noStrike" spc="-15">
                          <a:solidFill>
                            <a:schemeClr val="dk1"/>
                          </a:solidFill>
                          <a:latin typeface="Arial"/>
                        </a:rPr>
                        <a:t> </a:t>
                      </a:r>
                      <a:r>
                        <a:rPr lang="en-GB" sz="1000" b="1" strike="noStrike" spc="-12">
                          <a:solidFill>
                            <a:schemeClr val="dk1"/>
                          </a:solidFill>
                          <a:latin typeface="Arial"/>
                        </a:rPr>
                        <a:t>GENERALE</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rowSpan="2">
                  <a:txBody>
                    <a:bodyPr/>
                    <a:lstStyle/>
                    <a:p>
                      <a:pPr marL="91440" defTabSz="914400">
                        <a:lnSpc>
                          <a:spcPct val="100000"/>
                        </a:lnSpc>
                        <a:spcBef>
                          <a:spcPts val="1295"/>
                        </a:spcBef>
                      </a:pPr>
                      <a:r>
                        <a:rPr lang="en-GB" sz="1000" b="0" strike="noStrike" spc="-1" dirty="0" err="1">
                          <a:solidFill>
                            <a:schemeClr val="dk1"/>
                          </a:solidFill>
                          <a:latin typeface="Arial"/>
                        </a:rPr>
                        <a:t>Prof.ssa</a:t>
                      </a:r>
                      <a:r>
                        <a:rPr lang="en-GB" sz="1000" b="0" strike="noStrike" spc="-41" dirty="0">
                          <a:solidFill>
                            <a:schemeClr val="dk1"/>
                          </a:solidFill>
                          <a:latin typeface="Arial"/>
                        </a:rPr>
                        <a:t> </a:t>
                      </a:r>
                      <a:r>
                        <a:rPr lang="en-GB" sz="1000" b="0" strike="noStrike" spc="-1" dirty="0">
                          <a:solidFill>
                            <a:schemeClr val="dk1"/>
                          </a:solidFill>
                          <a:latin typeface="Arial"/>
                        </a:rPr>
                        <a:t>Manuela</a:t>
                      </a:r>
                      <a:r>
                        <a:rPr lang="en-GB" sz="1000" b="0" strike="noStrike" spc="-60" dirty="0">
                          <a:solidFill>
                            <a:schemeClr val="dk1"/>
                          </a:solidFill>
                          <a:latin typeface="Arial"/>
                        </a:rPr>
                        <a:t> </a:t>
                      </a:r>
                      <a:r>
                        <a:rPr lang="en-GB" sz="1000" b="0" strike="noStrike" spc="-12" dirty="0" err="1">
                          <a:solidFill>
                            <a:schemeClr val="dk1"/>
                          </a:solidFill>
                          <a:latin typeface="Arial"/>
                        </a:rPr>
                        <a:t>Cantoia</a:t>
                      </a:r>
                      <a:endParaRPr lang="en-GB" sz="1000" b="0" strike="noStrike" spc="-1" dirty="0">
                        <a:solidFill>
                          <a:srgbClr val="000000"/>
                        </a:solidFill>
                        <a:latin typeface="Arial"/>
                      </a:endParaRPr>
                    </a:p>
                    <a:p>
                      <a:pPr marL="91440" defTabSz="914400">
                        <a:lnSpc>
                          <a:spcPct val="100000"/>
                        </a:lnSpc>
                        <a:spcBef>
                          <a:spcPts val="1295"/>
                        </a:spcBef>
                      </a:pPr>
                      <a:r>
                        <a:rPr lang="en-GB" sz="1000" b="0" strike="noStrike" spc="-12" dirty="0">
                          <a:solidFill>
                            <a:schemeClr val="dk1"/>
                          </a:solidFill>
                          <a:latin typeface="Arial"/>
                        </a:rPr>
                        <a:t> </a:t>
                      </a:r>
                      <a:r>
                        <a:rPr lang="en-GB" sz="1000" b="0" strike="noStrike" spc="-1" dirty="0">
                          <a:solidFill>
                            <a:schemeClr val="dk1"/>
                          </a:solidFill>
                          <a:latin typeface="Arial"/>
                        </a:rPr>
                        <a:t>Prof. Daniele Di </a:t>
                      </a:r>
                      <a:r>
                        <a:rPr lang="en-GB" sz="1000" b="0" strike="noStrike" spc="-1" dirty="0" err="1">
                          <a:solidFill>
                            <a:schemeClr val="dk1"/>
                          </a:solidFill>
                          <a:latin typeface="Arial"/>
                        </a:rPr>
                        <a:t>Lernia</a:t>
                      </a:r>
                      <a:endParaRPr lang="en-GB" sz="1000" b="0" strike="noStrike" spc="-1" dirty="0">
                        <a:solidFill>
                          <a:schemeClr val="dk1"/>
                        </a:solidFill>
                        <a:latin typeface="Arial"/>
                      </a:endParaRPr>
                    </a:p>
                    <a:p>
                      <a:pPr marL="91440" defTabSz="914400">
                        <a:lnSpc>
                          <a:spcPct val="100000"/>
                        </a:lnSpc>
                        <a:spcBef>
                          <a:spcPts val="1295"/>
                        </a:spcBef>
                      </a:pPr>
                      <a:r>
                        <a:rPr lang="en-GB" sz="1000" b="0" strike="noStrike" spc="-1" dirty="0">
                          <a:solidFill>
                            <a:schemeClr val="dk1"/>
                          </a:solidFill>
                          <a:latin typeface="Arial"/>
                        </a:rPr>
                        <a:t>Prof. Valter </a:t>
                      </a:r>
                      <a:r>
                        <a:rPr lang="en-GB" sz="1000" b="0" strike="noStrike" spc="-1" dirty="0" err="1">
                          <a:solidFill>
                            <a:schemeClr val="dk1"/>
                          </a:solidFill>
                          <a:latin typeface="Arial"/>
                        </a:rPr>
                        <a:t>Prpic</a:t>
                      </a:r>
                      <a:endParaRPr lang="en-GB" sz="10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rowSpan="2">
                  <a:txBody>
                    <a:bodyPr/>
                    <a:lstStyle/>
                    <a:p>
                      <a:pPr marL="91440" defTabSz="914400">
                        <a:lnSpc>
                          <a:spcPct val="100000"/>
                        </a:lnSpc>
                        <a:spcBef>
                          <a:spcPts val="575"/>
                        </a:spcBef>
                      </a:pPr>
                      <a:r>
                        <a:rPr lang="en-GB" sz="900" b="0" strike="noStrike" spc="-1" dirty="0" err="1">
                          <a:solidFill>
                            <a:schemeClr val="dk1"/>
                          </a:solidFill>
                          <a:latin typeface="Arial"/>
                        </a:rPr>
                        <a:t>Dott.ssa</a:t>
                      </a:r>
                      <a:r>
                        <a:rPr lang="en-GB" sz="900" b="0" strike="noStrike" spc="-46" dirty="0">
                          <a:solidFill>
                            <a:schemeClr val="dk1"/>
                          </a:solidFill>
                          <a:latin typeface="Arial"/>
                        </a:rPr>
                        <a:t> </a:t>
                      </a:r>
                      <a:r>
                        <a:rPr lang="en-GB" sz="900" b="0" strike="noStrike" spc="-1" dirty="0">
                          <a:solidFill>
                            <a:schemeClr val="dk1"/>
                          </a:solidFill>
                          <a:latin typeface="Arial"/>
                        </a:rPr>
                        <a:t>Valentina</a:t>
                      </a:r>
                      <a:r>
                        <a:rPr lang="en-GB" sz="900" b="0" strike="noStrike" spc="-55" dirty="0">
                          <a:solidFill>
                            <a:schemeClr val="dk1"/>
                          </a:solidFill>
                          <a:latin typeface="Arial"/>
                        </a:rPr>
                        <a:t> </a:t>
                      </a:r>
                      <a:r>
                        <a:rPr lang="en-GB" sz="900" b="0" strike="noStrike" spc="-12" dirty="0">
                          <a:solidFill>
                            <a:schemeClr val="dk1"/>
                          </a:solidFill>
                          <a:latin typeface="Arial"/>
                        </a:rPr>
                        <a:t>Accomando </a:t>
                      </a:r>
                      <a:endParaRPr lang="en-GB" sz="900" b="0" strike="noStrike" spc="-1" dirty="0">
                        <a:solidFill>
                          <a:srgbClr val="000000"/>
                        </a:solidFill>
                        <a:latin typeface="Arial"/>
                      </a:endParaRPr>
                    </a:p>
                    <a:p>
                      <a:pPr marL="91440" defTabSz="914400">
                        <a:lnSpc>
                          <a:spcPct val="100000"/>
                        </a:lnSpc>
                        <a:spcBef>
                          <a:spcPts val="575"/>
                        </a:spcBef>
                      </a:pPr>
                      <a:r>
                        <a:rPr lang="en-GB" sz="900" b="0" strike="noStrike" spc="-1" dirty="0" err="1">
                          <a:solidFill>
                            <a:schemeClr val="dk1"/>
                          </a:solidFill>
                          <a:latin typeface="Arial"/>
                        </a:rPr>
                        <a:t>Dott.ssa</a:t>
                      </a:r>
                      <a:r>
                        <a:rPr lang="en-GB" sz="900" b="0" strike="noStrike" spc="-35" dirty="0">
                          <a:solidFill>
                            <a:schemeClr val="dk1"/>
                          </a:solidFill>
                          <a:latin typeface="Arial"/>
                        </a:rPr>
                        <a:t> </a:t>
                      </a:r>
                      <a:r>
                        <a:rPr lang="en-GB" sz="900" b="0" strike="noStrike" spc="-1" dirty="0">
                          <a:solidFill>
                            <a:schemeClr val="dk1"/>
                          </a:solidFill>
                          <a:latin typeface="Arial"/>
                        </a:rPr>
                        <a:t>Simona</a:t>
                      </a:r>
                      <a:r>
                        <a:rPr lang="en-GB" sz="900" b="0" strike="noStrike" spc="-46" dirty="0">
                          <a:solidFill>
                            <a:schemeClr val="dk1"/>
                          </a:solidFill>
                          <a:latin typeface="Arial"/>
                        </a:rPr>
                        <a:t> </a:t>
                      </a:r>
                      <a:r>
                        <a:rPr lang="en-GB" sz="900" b="0" strike="noStrike" spc="-12" dirty="0">
                          <a:solidFill>
                            <a:schemeClr val="dk1"/>
                          </a:solidFill>
                          <a:latin typeface="Arial"/>
                        </a:rPr>
                        <a:t>Schafer </a:t>
                      </a:r>
                      <a:endParaRPr lang="en-GB" sz="900" b="0" strike="noStrike" spc="-1" dirty="0">
                        <a:solidFill>
                          <a:srgbClr val="000000"/>
                        </a:solidFill>
                        <a:latin typeface="Arial"/>
                      </a:endParaRPr>
                    </a:p>
                    <a:p>
                      <a:pPr marL="91440" defTabSz="914400">
                        <a:lnSpc>
                          <a:spcPct val="100000"/>
                        </a:lnSpc>
                        <a:spcBef>
                          <a:spcPts val="575"/>
                        </a:spcBef>
                      </a:pPr>
                      <a:r>
                        <a:rPr lang="en-GB" sz="900" b="0" strike="noStrike" spc="-1" dirty="0" err="1">
                          <a:solidFill>
                            <a:schemeClr val="dk1"/>
                          </a:solidFill>
                          <a:latin typeface="Arial"/>
                        </a:rPr>
                        <a:t>Dott.ssa</a:t>
                      </a:r>
                      <a:r>
                        <a:rPr lang="en-GB" sz="900" b="0" strike="noStrike" spc="-32" dirty="0">
                          <a:solidFill>
                            <a:schemeClr val="dk1"/>
                          </a:solidFill>
                          <a:latin typeface="Arial"/>
                        </a:rPr>
                        <a:t> </a:t>
                      </a:r>
                      <a:r>
                        <a:rPr lang="en-GB" sz="900" b="0" strike="noStrike" spc="-1" dirty="0">
                          <a:solidFill>
                            <a:schemeClr val="dk1"/>
                          </a:solidFill>
                          <a:latin typeface="Arial"/>
                        </a:rPr>
                        <a:t>Erika</a:t>
                      </a:r>
                      <a:r>
                        <a:rPr lang="en-GB" sz="900" b="0" strike="noStrike" spc="-41" dirty="0">
                          <a:solidFill>
                            <a:schemeClr val="dk1"/>
                          </a:solidFill>
                          <a:latin typeface="Arial"/>
                        </a:rPr>
                        <a:t> </a:t>
                      </a:r>
                      <a:r>
                        <a:rPr lang="en-GB" sz="900" b="0" strike="noStrike" spc="-12" dirty="0">
                          <a:solidFill>
                            <a:schemeClr val="dk1"/>
                          </a:solidFill>
                          <a:latin typeface="Arial"/>
                        </a:rPr>
                        <a:t>Fazzari</a:t>
                      </a:r>
                      <a:br>
                        <a:rPr lang="en-GB" sz="900" b="0" strike="noStrike" spc="-12" dirty="0">
                          <a:solidFill>
                            <a:schemeClr val="dk1"/>
                          </a:solidFill>
                          <a:latin typeface="Arial"/>
                        </a:rPr>
                      </a:br>
                      <a:r>
                        <a:rPr lang="en-GB" sz="900" b="0" strike="noStrike" spc="-12" dirty="0" err="1">
                          <a:solidFill>
                            <a:schemeClr val="dk1"/>
                          </a:solidFill>
                          <a:latin typeface="Arial"/>
                        </a:rPr>
                        <a:t>Dott.ssa</a:t>
                      </a:r>
                      <a:r>
                        <a:rPr lang="en-GB" sz="900" b="0" strike="noStrike" spc="-12" dirty="0">
                          <a:solidFill>
                            <a:schemeClr val="dk1"/>
                          </a:solidFill>
                          <a:latin typeface="Arial"/>
                        </a:rPr>
                        <a:t> Martina Adinolfi</a:t>
                      </a:r>
                      <a:r>
                        <a:rPr lang="en-GB" sz="900" b="0" strike="noStrike" spc="491" dirty="0">
                          <a:solidFill>
                            <a:schemeClr val="dk1"/>
                          </a:solidFill>
                          <a:latin typeface="Arial"/>
                        </a:rPr>
                        <a:t> </a:t>
                      </a:r>
                      <a:endParaRPr lang="en-GB" sz="900" b="0" strike="noStrike" spc="-1" dirty="0">
                        <a:solidFill>
                          <a:srgbClr val="000000"/>
                        </a:solidFill>
                        <a:latin typeface="Arial"/>
                      </a:endParaRPr>
                    </a:p>
                    <a:p>
                      <a:pPr marL="91440" defTabSz="914400">
                        <a:lnSpc>
                          <a:spcPct val="100000"/>
                        </a:lnSpc>
                        <a:spcBef>
                          <a:spcPts val="575"/>
                        </a:spcBef>
                      </a:pPr>
                      <a:r>
                        <a:rPr lang="en-GB" sz="900" b="0" strike="noStrike" spc="-1" dirty="0" err="1">
                          <a:solidFill>
                            <a:schemeClr val="dk1"/>
                          </a:solidFill>
                          <a:latin typeface="Arial"/>
                        </a:rPr>
                        <a:t>Dott.ssa</a:t>
                      </a:r>
                      <a:r>
                        <a:rPr lang="en-GB" sz="900" b="0" strike="noStrike" spc="-32" dirty="0">
                          <a:solidFill>
                            <a:schemeClr val="dk1"/>
                          </a:solidFill>
                          <a:latin typeface="Arial"/>
                        </a:rPr>
                        <a:t> </a:t>
                      </a:r>
                      <a:r>
                        <a:rPr lang="en-GB" sz="900" b="0" strike="noStrike" spc="-1" dirty="0">
                          <a:solidFill>
                            <a:schemeClr val="dk1"/>
                          </a:solidFill>
                          <a:latin typeface="Arial"/>
                        </a:rPr>
                        <a:t>Giulia</a:t>
                      </a:r>
                      <a:r>
                        <a:rPr lang="en-GB" sz="900" b="0" strike="noStrike" spc="-46" dirty="0">
                          <a:solidFill>
                            <a:schemeClr val="dk1"/>
                          </a:solidFill>
                          <a:latin typeface="Arial"/>
                        </a:rPr>
                        <a:t> </a:t>
                      </a:r>
                      <a:r>
                        <a:rPr lang="en-GB" sz="900" b="0" strike="noStrike" spc="-12" dirty="0">
                          <a:solidFill>
                            <a:schemeClr val="dk1"/>
                          </a:solidFill>
                          <a:latin typeface="Arial"/>
                        </a:rPr>
                        <a:t>Vitali</a:t>
                      </a:r>
                      <a:endParaRPr lang="en-GB" sz="900" b="0" strike="noStrike" spc="-1" dirty="0">
                        <a:solidFill>
                          <a:srgbClr val="000000"/>
                        </a:solidFill>
                        <a:latin typeface="Arial"/>
                      </a:endParaRPr>
                    </a:p>
                    <a:p>
                      <a:pPr marL="91440" defTabSz="914400">
                        <a:lnSpc>
                          <a:spcPct val="100000"/>
                        </a:lnSpc>
                        <a:spcBef>
                          <a:spcPts val="575"/>
                        </a:spcBef>
                      </a:pPr>
                      <a:r>
                        <a:rPr lang="en-GB" sz="900" b="0" strike="noStrike" spc="-12" dirty="0" err="1">
                          <a:solidFill>
                            <a:schemeClr val="dk1"/>
                          </a:solidFill>
                          <a:latin typeface="Arial"/>
                        </a:rPr>
                        <a:t>Dott.ssa</a:t>
                      </a:r>
                      <a:r>
                        <a:rPr lang="en-GB" sz="900" b="0" strike="noStrike" spc="-12" dirty="0">
                          <a:solidFill>
                            <a:schemeClr val="dk1"/>
                          </a:solidFill>
                          <a:latin typeface="Arial"/>
                        </a:rPr>
                        <a:t> Marta Cavallari</a:t>
                      </a:r>
                      <a:endParaRPr lang="en-GB" sz="9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7"/>
                  </a:ext>
                </a:extLst>
              </a:tr>
              <a:tr h="823680">
                <a:tc>
                  <a:txBody>
                    <a:bodyPr/>
                    <a:lstStyle/>
                    <a:p>
                      <a:pPr marL="252720" algn="ctr" defTabSz="914400">
                        <a:lnSpc>
                          <a:spcPct val="100000"/>
                        </a:lnSpc>
                        <a:spcBef>
                          <a:spcPts val="575"/>
                        </a:spcBef>
                      </a:pPr>
                      <a:r>
                        <a:rPr lang="en-GB" sz="1000" b="1" strike="noStrike" spc="-1">
                          <a:solidFill>
                            <a:schemeClr val="dk1"/>
                          </a:solidFill>
                          <a:latin typeface="Arial"/>
                        </a:rPr>
                        <a:t>Stime</a:t>
                      </a:r>
                      <a:r>
                        <a:rPr lang="en-GB" sz="1000" b="1" strike="noStrike" spc="-26">
                          <a:solidFill>
                            <a:schemeClr val="dk1"/>
                          </a:solidFill>
                          <a:latin typeface="Arial"/>
                        </a:rPr>
                        <a:t> </a:t>
                      </a:r>
                      <a:r>
                        <a:rPr lang="en-GB" sz="1000" b="1" strike="noStrike" spc="-1">
                          <a:solidFill>
                            <a:schemeClr val="dk1"/>
                          </a:solidFill>
                          <a:latin typeface="Arial"/>
                        </a:rPr>
                        <a:t>e</a:t>
                      </a:r>
                      <a:r>
                        <a:rPr lang="en-GB" sz="1000" b="1" strike="noStrike" spc="-26">
                          <a:solidFill>
                            <a:schemeClr val="dk1"/>
                          </a:solidFill>
                          <a:latin typeface="Arial"/>
                        </a:rPr>
                        <a:t> </a:t>
                      </a:r>
                      <a:r>
                        <a:rPr lang="en-GB" sz="1000" b="1" strike="noStrike" spc="-1">
                          <a:solidFill>
                            <a:schemeClr val="dk1"/>
                          </a:solidFill>
                          <a:latin typeface="Arial"/>
                        </a:rPr>
                        <a:t>valutazioni</a:t>
                      </a:r>
                      <a:r>
                        <a:rPr lang="en-GB" sz="1000" b="1" strike="noStrike" spc="-32">
                          <a:solidFill>
                            <a:schemeClr val="dk1"/>
                          </a:solidFill>
                          <a:latin typeface="Arial"/>
                        </a:rPr>
                        <a:t> </a:t>
                      </a:r>
                      <a:r>
                        <a:rPr lang="en-GB" sz="1000" b="1" strike="noStrike" spc="-12">
                          <a:solidFill>
                            <a:schemeClr val="dk1"/>
                          </a:solidFill>
                          <a:latin typeface="Arial"/>
                        </a:rPr>
                        <a:t>metacognitive: </a:t>
                      </a:r>
                      <a:r>
                        <a:rPr lang="en-GB" sz="1000" b="1" strike="noStrike" spc="-1">
                          <a:solidFill>
                            <a:schemeClr val="dk1"/>
                          </a:solidFill>
                          <a:latin typeface="Arial"/>
                        </a:rPr>
                        <a:t>strumenti</a:t>
                      </a:r>
                      <a:r>
                        <a:rPr lang="en-GB" sz="1000" b="1" strike="noStrike" spc="-26">
                          <a:solidFill>
                            <a:schemeClr val="dk1"/>
                          </a:solidFill>
                          <a:latin typeface="Arial"/>
                        </a:rPr>
                        <a:t> </a:t>
                      </a:r>
                      <a:r>
                        <a:rPr lang="en-GB" sz="1000" b="1" strike="noStrike" spc="-1">
                          <a:solidFill>
                            <a:schemeClr val="dk1"/>
                          </a:solidFill>
                          <a:latin typeface="Arial"/>
                        </a:rPr>
                        <a:t>di</a:t>
                      </a:r>
                      <a:r>
                        <a:rPr lang="en-GB" sz="1000" b="1" strike="noStrike" spc="-7">
                          <a:solidFill>
                            <a:schemeClr val="dk1"/>
                          </a:solidFill>
                          <a:latin typeface="Arial"/>
                        </a:rPr>
                        <a:t> </a:t>
                      </a:r>
                      <a:r>
                        <a:rPr lang="en-GB" sz="1000" b="1" strike="noStrike" spc="-12">
                          <a:solidFill>
                            <a:schemeClr val="dk1"/>
                          </a:solidFill>
                          <a:latin typeface="Arial"/>
                        </a:rPr>
                        <a:t>intervento</a:t>
                      </a:r>
                      <a:endParaRPr lang="en-GB" sz="1000" b="0" strike="noStrike" spc="-1">
                        <a:solidFill>
                          <a:srgbClr val="000000"/>
                        </a:solidFill>
                        <a:latin typeface="Arial"/>
                      </a:endParaRPr>
                    </a:p>
                    <a:p>
                      <a:pPr marL="252720" algn="ctr" defTabSz="914400">
                        <a:lnSpc>
                          <a:spcPct val="100000"/>
                        </a:lnSpc>
                      </a:pPr>
                      <a:r>
                        <a:rPr lang="en-GB" sz="1000" b="1" strike="noStrike" spc="-1">
                          <a:solidFill>
                            <a:schemeClr val="dk1"/>
                          </a:solidFill>
                          <a:latin typeface="Arial"/>
                        </a:rPr>
                        <a:t>(1</a:t>
                      </a:r>
                      <a:r>
                        <a:rPr lang="en-GB" sz="1000" b="1" strike="noStrike" spc="-15">
                          <a:solidFill>
                            <a:schemeClr val="dk1"/>
                          </a:solidFill>
                          <a:latin typeface="Arial"/>
                        </a:rPr>
                        <a:t> </a:t>
                      </a:r>
                      <a:r>
                        <a:rPr lang="en-GB" sz="1000" b="1" strike="noStrike" spc="-21">
                          <a:solidFill>
                            <a:schemeClr val="dk1"/>
                          </a:solidFill>
                          <a:latin typeface="Arial"/>
                        </a:rPr>
                        <a:t>CFU)</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CACC5B"/>
                    </a:solidFill>
                  </a:tcPr>
                </a:tc>
                <a:tc>
                  <a:txBody>
                    <a:bodyPr/>
                    <a:lstStyle/>
                    <a:p>
                      <a:pPr defTabSz="914400">
                        <a:lnSpc>
                          <a:spcPct val="100000"/>
                        </a:lnSpc>
                        <a:spcBef>
                          <a:spcPts val="26"/>
                        </a:spcBef>
                      </a:pPr>
                      <a:endParaRPr lang="en-GB" sz="1000" b="0" strike="noStrike" spc="-1">
                        <a:solidFill>
                          <a:srgbClr val="000000"/>
                        </a:solidFill>
                        <a:latin typeface="Arial"/>
                      </a:endParaRPr>
                    </a:p>
                    <a:p>
                      <a:pPr marL="1139040" indent="-1023120" defTabSz="914400">
                        <a:lnSpc>
                          <a:spcPct val="100000"/>
                        </a:lnSpc>
                        <a:tabLst>
                          <a:tab pos="0" algn="l"/>
                        </a:tabLst>
                      </a:pPr>
                      <a:r>
                        <a:rPr lang="en-GB" sz="1000" b="1" strike="noStrike" spc="-1">
                          <a:solidFill>
                            <a:schemeClr val="dk1"/>
                          </a:solidFill>
                          <a:latin typeface="Arial"/>
                        </a:rPr>
                        <a:t>Strumenti</a:t>
                      </a:r>
                      <a:r>
                        <a:rPr lang="en-GB" sz="1000" b="1" strike="noStrike" spc="-32">
                          <a:solidFill>
                            <a:schemeClr val="dk1"/>
                          </a:solidFill>
                          <a:latin typeface="Arial"/>
                        </a:rPr>
                        <a:t> </a:t>
                      </a:r>
                      <a:r>
                        <a:rPr lang="en-GB" sz="1000" b="1" strike="noStrike" spc="-1">
                          <a:solidFill>
                            <a:schemeClr val="dk1"/>
                          </a:solidFill>
                          <a:latin typeface="Arial"/>
                        </a:rPr>
                        <a:t>di</a:t>
                      </a:r>
                      <a:r>
                        <a:rPr lang="en-GB" sz="1000" b="1" strike="noStrike" spc="-12">
                          <a:solidFill>
                            <a:schemeClr val="dk1"/>
                          </a:solidFill>
                          <a:latin typeface="Arial"/>
                        </a:rPr>
                        <a:t> </a:t>
                      </a:r>
                      <a:r>
                        <a:rPr lang="en-GB" sz="1000" b="1" strike="noStrike" spc="-1">
                          <a:solidFill>
                            <a:schemeClr val="dk1"/>
                          </a:solidFill>
                          <a:latin typeface="Arial"/>
                        </a:rPr>
                        <a:t>valutazione</a:t>
                      </a:r>
                      <a:r>
                        <a:rPr lang="en-GB" sz="1000" b="1" strike="noStrike" spc="-35">
                          <a:solidFill>
                            <a:schemeClr val="dk1"/>
                          </a:solidFill>
                          <a:latin typeface="Arial"/>
                        </a:rPr>
                        <a:t> </a:t>
                      </a:r>
                      <a:r>
                        <a:rPr lang="en-GB" sz="1000" b="1" strike="noStrike" spc="-1">
                          <a:solidFill>
                            <a:schemeClr val="dk1"/>
                          </a:solidFill>
                          <a:latin typeface="Arial"/>
                        </a:rPr>
                        <a:t>della</a:t>
                      </a:r>
                      <a:r>
                        <a:rPr lang="en-GB" sz="1000" b="1" strike="noStrike" spc="-26">
                          <a:solidFill>
                            <a:schemeClr val="dk1"/>
                          </a:solidFill>
                          <a:latin typeface="Arial"/>
                        </a:rPr>
                        <a:t> </a:t>
                      </a:r>
                      <a:r>
                        <a:rPr lang="en-GB" sz="1000" b="1" strike="noStrike" spc="-12">
                          <a:solidFill>
                            <a:schemeClr val="dk1"/>
                          </a:solidFill>
                          <a:latin typeface="Arial"/>
                        </a:rPr>
                        <a:t>personalità </a:t>
                      </a:r>
                      <a:r>
                        <a:rPr lang="en-GB" sz="1000" b="1" strike="noStrike" spc="-1">
                          <a:solidFill>
                            <a:schemeClr val="dk1"/>
                          </a:solidFill>
                          <a:latin typeface="Arial"/>
                        </a:rPr>
                        <a:t>(1</a:t>
                      </a:r>
                      <a:r>
                        <a:rPr lang="en-GB" sz="1000" b="1" strike="noStrike" spc="-15">
                          <a:solidFill>
                            <a:schemeClr val="dk1"/>
                          </a:solidFill>
                          <a:latin typeface="Arial"/>
                        </a:rPr>
                        <a:t> </a:t>
                      </a:r>
                      <a:r>
                        <a:rPr lang="en-GB" sz="1000" b="1" strike="noStrike" spc="-21">
                          <a:solidFill>
                            <a:schemeClr val="dk1"/>
                          </a:solidFill>
                          <a:latin typeface="Arial"/>
                        </a:rPr>
                        <a:t>CFU)</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BBBB55"/>
                    </a:solidFill>
                  </a:tcPr>
                </a:tc>
                <a:tc vMerge="1">
                  <a:txBody>
                    <a:bodyPr/>
                    <a:lstStyle/>
                    <a:p>
                      <a:endParaRPr lang="en-GB" sz="1800" b="0" strike="noStrike" spc="-1" dirty="0">
                        <a:solidFill>
                          <a:srgbClr val="000000"/>
                        </a:solidFill>
                        <a:latin typeface="Arial"/>
                      </a:endParaRPr>
                    </a:p>
                  </a:txBody>
                  <a:tcPr marL="90000" marR="90000">
                    <a:lnL>
                      <a:noFill/>
                    </a:lnL>
                    <a:lnR>
                      <a:noFill/>
                    </a:lnR>
                    <a:lnT>
                      <a:noFill/>
                    </a:lnT>
                    <a:lnB>
                      <a:noFill/>
                    </a:lnB>
                    <a:solidFill>
                      <a:srgbClr val="729FCF"/>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8"/>
                  </a:ext>
                </a:extLst>
              </a:tr>
              <a:tr h="389160">
                <a:tc gridSpan="2">
                  <a:txBody>
                    <a:bodyPr/>
                    <a:lstStyle/>
                    <a:p>
                      <a:pPr algn="ctr" defTabSz="914400">
                        <a:lnSpc>
                          <a:spcPct val="100000"/>
                        </a:lnSpc>
                        <a:spcBef>
                          <a:spcPts val="326"/>
                        </a:spcBef>
                      </a:pPr>
                      <a:r>
                        <a:rPr lang="en-GB" sz="1000" b="1" strike="noStrike" spc="-1">
                          <a:solidFill>
                            <a:schemeClr val="dk1"/>
                          </a:solidFill>
                          <a:latin typeface="Arial"/>
                        </a:rPr>
                        <a:t>ATTIVITA’ 5</a:t>
                      </a:r>
                      <a:r>
                        <a:rPr lang="en-GB" sz="1000" b="1" strike="noStrike" spc="-26">
                          <a:solidFill>
                            <a:schemeClr val="dk1"/>
                          </a:solidFill>
                          <a:latin typeface="Arial"/>
                        </a:rPr>
                        <a:t> </a:t>
                      </a:r>
                      <a:r>
                        <a:rPr lang="en-GB" sz="1000" b="1" strike="noStrike" spc="-1">
                          <a:solidFill>
                            <a:schemeClr val="dk1"/>
                          </a:solidFill>
                          <a:latin typeface="Arial"/>
                        </a:rPr>
                        <a:t>–</a:t>
                      </a:r>
                      <a:r>
                        <a:rPr lang="en-GB" sz="1000" b="1" strike="noStrike" spc="-15">
                          <a:solidFill>
                            <a:schemeClr val="dk1"/>
                          </a:solidFill>
                          <a:latin typeface="Arial"/>
                        </a:rPr>
                        <a:t> </a:t>
                      </a:r>
                      <a:r>
                        <a:rPr lang="en-GB" sz="1000" b="1" strike="noStrike" spc="-1">
                          <a:solidFill>
                            <a:schemeClr val="dk1"/>
                          </a:solidFill>
                          <a:latin typeface="Arial"/>
                        </a:rPr>
                        <a:t>RICERCA</a:t>
                      </a:r>
                      <a:r>
                        <a:rPr lang="en-GB" sz="1000" b="1" strike="noStrike" spc="-26">
                          <a:solidFill>
                            <a:schemeClr val="dk1"/>
                          </a:solidFill>
                          <a:latin typeface="Arial"/>
                        </a:rPr>
                        <a:t> </a:t>
                      </a:r>
                      <a:r>
                        <a:rPr lang="en-GB" sz="1000" b="1" strike="noStrike" spc="-1">
                          <a:solidFill>
                            <a:schemeClr val="dk1"/>
                          </a:solidFill>
                          <a:latin typeface="Arial"/>
                        </a:rPr>
                        <a:t>&amp;</a:t>
                      </a:r>
                      <a:r>
                        <a:rPr lang="en-GB" sz="1000" b="1" strike="noStrike" spc="-15">
                          <a:solidFill>
                            <a:schemeClr val="dk1"/>
                          </a:solidFill>
                          <a:latin typeface="Arial"/>
                        </a:rPr>
                        <a:t> </a:t>
                      </a:r>
                      <a:r>
                        <a:rPr lang="en-GB" sz="1000" b="1" strike="noStrike" spc="-12">
                          <a:solidFill>
                            <a:schemeClr val="dk1"/>
                          </a:solidFill>
                          <a:latin typeface="Arial"/>
                        </a:rPr>
                        <a:t>PSICOLOGIA </a:t>
                      </a:r>
                      <a:r>
                        <a:rPr lang="en-GB" sz="1000" b="1" strike="noStrike" spc="-1">
                          <a:solidFill>
                            <a:schemeClr val="dk1"/>
                          </a:solidFill>
                          <a:latin typeface="Arial"/>
                        </a:rPr>
                        <a:t>DEL</a:t>
                      </a:r>
                      <a:r>
                        <a:rPr lang="en-GB" sz="1000" b="1" strike="noStrike" spc="-12">
                          <a:solidFill>
                            <a:schemeClr val="dk1"/>
                          </a:solidFill>
                          <a:latin typeface="Arial"/>
                        </a:rPr>
                        <a:t> </a:t>
                      </a:r>
                      <a:r>
                        <a:rPr lang="en-GB" sz="1000" b="1" strike="noStrike" spc="-1">
                          <a:solidFill>
                            <a:schemeClr val="dk1"/>
                          </a:solidFill>
                          <a:latin typeface="Arial"/>
                        </a:rPr>
                        <a:t>LAVORO</a:t>
                      </a:r>
                      <a:r>
                        <a:rPr lang="en-GB" sz="1000" b="1" strike="noStrike" spc="-12">
                          <a:solidFill>
                            <a:schemeClr val="dk1"/>
                          </a:solidFill>
                          <a:latin typeface="Arial"/>
                        </a:rPr>
                        <a:t> </a:t>
                      </a:r>
                      <a:r>
                        <a:rPr lang="en-GB" sz="1000" b="1" strike="noStrike" spc="-1">
                          <a:solidFill>
                            <a:schemeClr val="dk1"/>
                          </a:solidFill>
                          <a:latin typeface="Arial"/>
                        </a:rPr>
                        <a:t>E</a:t>
                      </a:r>
                      <a:r>
                        <a:rPr lang="en-GB" sz="1000" b="1" strike="noStrike" spc="-21">
                          <a:solidFill>
                            <a:schemeClr val="dk1"/>
                          </a:solidFill>
                          <a:latin typeface="Arial"/>
                        </a:rPr>
                        <a:t> </a:t>
                      </a:r>
                      <a:r>
                        <a:rPr lang="en-GB" sz="1000" b="1" strike="noStrike" spc="-12">
                          <a:solidFill>
                            <a:schemeClr val="dk1"/>
                          </a:solidFill>
                          <a:latin typeface="Arial"/>
                        </a:rPr>
                        <a:t>DELLE</a:t>
                      </a:r>
                      <a:endParaRPr lang="en-GB" sz="1000" b="0" strike="noStrike" spc="-1">
                        <a:solidFill>
                          <a:srgbClr val="000000"/>
                        </a:solidFill>
                        <a:latin typeface="Arial"/>
                      </a:endParaRPr>
                    </a:p>
                    <a:p>
                      <a:pPr algn="ctr" defTabSz="914400">
                        <a:lnSpc>
                          <a:spcPct val="100000"/>
                        </a:lnSpc>
                        <a:spcBef>
                          <a:spcPts val="6"/>
                        </a:spcBef>
                      </a:pPr>
                      <a:r>
                        <a:rPr lang="en-GB" sz="1000" b="1" strike="noStrike" spc="-12">
                          <a:solidFill>
                            <a:schemeClr val="dk1"/>
                          </a:solidFill>
                          <a:latin typeface="Arial"/>
                        </a:rPr>
                        <a:t>ORGANIZZAZIONI</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h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rowSpan="2">
                  <a:txBody>
                    <a:bodyPr/>
                    <a:lstStyle/>
                    <a:p>
                      <a:pPr defTabSz="914400">
                        <a:lnSpc>
                          <a:spcPct val="100000"/>
                        </a:lnSpc>
                      </a:pPr>
                      <a:endParaRPr lang="en-GB" sz="1000" b="0" strike="noStrike" spc="-1" dirty="0">
                        <a:solidFill>
                          <a:srgbClr val="000000"/>
                        </a:solidFill>
                        <a:latin typeface="Arial"/>
                      </a:endParaRPr>
                    </a:p>
                    <a:p>
                      <a:pPr defTabSz="914400">
                        <a:lnSpc>
                          <a:spcPct val="100000"/>
                        </a:lnSpc>
                        <a:spcBef>
                          <a:spcPts val="96"/>
                        </a:spcBef>
                      </a:pPr>
                      <a:endParaRPr lang="en-GB" sz="1000" b="0" strike="noStrike" spc="-1" dirty="0">
                        <a:solidFill>
                          <a:srgbClr val="000000"/>
                        </a:solidFill>
                        <a:latin typeface="Arial"/>
                      </a:endParaRPr>
                    </a:p>
                    <a:p>
                      <a:pPr marL="91440" defTabSz="914400">
                        <a:lnSpc>
                          <a:spcPct val="100000"/>
                        </a:lnSpc>
                      </a:pPr>
                      <a:r>
                        <a:rPr lang="en-GB" sz="1000" b="0" strike="noStrike" spc="-1" dirty="0">
                          <a:solidFill>
                            <a:schemeClr val="dk1"/>
                          </a:solidFill>
                          <a:latin typeface="Arial"/>
                        </a:rPr>
                        <a:t>Prof.</a:t>
                      </a:r>
                      <a:r>
                        <a:rPr lang="en-GB" sz="1000" b="0" strike="noStrike" spc="-26" dirty="0">
                          <a:solidFill>
                            <a:schemeClr val="dk1"/>
                          </a:solidFill>
                          <a:latin typeface="Arial"/>
                        </a:rPr>
                        <a:t> </a:t>
                      </a:r>
                      <a:r>
                        <a:rPr lang="en-GB" sz="1000" b="0" strike="noStrike" spc="-1" dirty="0">
                          <a:solidFill>
                            <a:schemeClr val="dk1"/>
                          </a:solidFill>
                          <a:latin typeface="Arial"/>
                        </a:rPr>
                        <a:t>Andrea Caputo</a:t>
                      </a:r>
                      <a:endParaRPr lang="en-GB" sz="1000" b="0" strike="noStrike" spc="-1" dirty="0">
                        <a:solidFill>
                          <a:srgbClr val="000000"/>
                        </a:solidFill>
                        <a:latin typeface="Arial"/>
                      </a:endParaRPr>
                    </a:p>
                    <a:p>
                      <a:pPr marL="91440" defTabSz="914400">
                        <a:lnSpc>
                          <a:spcPct val="100000"/>
                        </a:lnSpc>
                      </a:pPr>
                      <a:r>
                        <a:rPr lang="en-GB" sz="1000" b="0" strike="noStrike" spc="-1" dirty="0" err="1">
                          <a:solidFill>
                            <a:schemeClr val="dk1"/>
                          </a:solidFill>
                          <a:latin typeface="Arial"/>
                        </a:rPr>
                        <a:t>Prof.ssa</a:t>
                      </a:r>
                      <a:r>
                        <a:rPr lang="en-GB" sz="1000" b="0" strike="noStrike" spc="-32" dirty="0">
                          <a:solidFill>
                            <a:schemeClr val="dk1"/>
                          </a:solidFill>
                          <a:latin typeface="Arial"/>
                        </a:rPr>
                        <a:t> </a:t>
                      </a:r>
                      <a:r>
                        <a:rPr lang="en-GB" sz="1000" b="0" strike="noStrike" spc="-1" dirty="0">
                          <a:solidFill>
                            <a:schemeClr val="dk1"/>
                          </a:solidFill>
                          <a:latin typeface="Arial"/>
                        </a:rPr>
                        <a:t>Stefania </a:t>
                      </a:r>
                      <a:r>
                        <a:rPr lang="en-GB" sz="1000" b="0" strike="noStrike" spc="-1" dirty="0" err="1">
                          <a:solidFill>
                            <a:schemeClr val="dk1"/>
                          </a:solidFill>
                          <a:latin typeface="Arial"/>
                        </a:rPr>
                        <a:t>Fantinelli</a:t>
                      </a:r>
                      <a:br>
                        <a:rPr lang="en-GB" sz="1000" b="0" strike="noStrike" spc="-1" dirty="0">
                          <a:solidFill>
                            <a:schemeClr val="dk1"/>
                          </a:solidFill>
                          <a:latin typeface="Arial"/>
                        </a:rPr>
                      </a:br>
                      <a:r>
                        <a:rPr lang="en-GB" sz="1000" b="0" strike="noStrike" spc="-1" dirty="0" err="1">
                          <a:solidFill>
                            <a:schemeClr val="dk1"/>
                          </a:solidFill>
                          <a:latin typeface="Arial"/>
                        </a:rPr>
                        <a:t>Prof.ssa</a:t>
                      </a:r>
                      <a:r>
                        <a:rPr lang="en-GB" sz="1000" b="0" strike="noStrike" spc="-1" dirty="0">
                          <a:solidFill>
                            <a:schemeClr val="dk1"/>
                          </a:solidFill>
                          <a:latin typeface="Arial"/>
                        </a:rPr>
                        <a:t> Martina Pansini</a:t>
                      </a:r>
                      <a:endParaRPr lang="en-GB" sz="10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rowSpan="2">
                  <a:txBody>
                    <a:bodyPr/>
                    <a:lstStyle/>
                    <a:p>
                      <a:pPr defTabSz="914400">
                        <a:lnSpc>
                          <a:spcPct val="100000"/>
                        </a:lnSpc>
                        <a:spcBef>
                          <a:spcPts val="34"/>
                        </a:spcBef>
                      </a:pPr>
                      <a:endParaRPr lang="en-GB" sz="900" b="0" strike="noStrike" spc="-1">
                        <a:solidFill>
                          <a:srgbClr val="000000"/>
                        </a:solidFill>
                        <a:latin typeface="Arial"/>
                      </a:endParaRPr>
                    </a:p>
                    <a:p>
                      <a:pPr marL="91440" defTabSz="914400">
                        <a:lnSpc>
                          <a:spcPct val="100000"/>
                        </a:lnSpc>
                      </a:pPr>
                      <a:r>
                        <a:rPr lang="en-GB" sz="900" b="0" strike="noStrike" spc="-1">
                          <a:solidFill>
                            <a:schemeClr val="dk1"/>
                          </a:solidFill>
                          <a:latin typeface="Arial"/>
                        </a:rPr>
                        <a:t>Dott.ssa</a:t>
                      </a:r>
                      <a:r>
                        <a:rPr lang="en-GB" sz="900" b="0" strike="noStrike" spc="-35">
                          <a:solidFill>
                            <a:schemeClr val="dk1"/>
                          </a:solidFill>
                          <a:latin typeface="Arial"/>
                        </a:rPr>
                        <a:t> </a:t>
                      </a:r>
                      <a:r>
                        <a:rPr lang="en-GB" sz="900" b="0" strike="noStrike" spc="-1">
                          <a:solidFill>
                            <a:schemeClr val="dk1"/>
                          </a:solidFill>
                          <a:latin typeface="Arial"/>
                        </a:rPr>
                        <a:t>Roberta</a:t>
                      </a:r>
                      <a:r>
                        <a:rPr lang="en-GB" sz="900" b="0" strike="noStrike" spc="-52">
                          <a:solidFill>
                            <a:schemeClr val="dk1"/>
                          </a:solidFill>
                          <a:latin typeface="Arial"/>
                        </a:rPr>
                        <a:t> </a:t>
                      </a:r>
                      <a:r>
                        <a:rPr lang="en-GB" sz="900" b="0" strike="noStrike" spc="-12">
                          <a:solidFill>
                            <a:schemeClr val="dk1"/>
                          </a:solidFill>
                          <a:latin typeface="Arial"/>
                        </a:rPr>
                        <a:t>Arrighi</a:t>
                      </a:r>
                      <a:endParaRPr lang="en-GB" sz="900" b="0" strike="noStrike" spc="-1">
                        <a:solidFill>
                          <a:srgbClr val="000000"/>
                        </a:solidFill>
                        <a:latin typeface="Arial"/>
                      </a:endParaRPr>
                    </a:p>
                    <a:p>
                      <a:pPr marL="91440" defTabSz="914400">
                        <a:lnSpc>
                          <a:spcPct val="100000"/>
                        </a:lnSpc>
                      </a:pPr>
                      <a:r>
                        <a:rPr lang="en-GB" sz="900" b="0" strike="noStrike" spc="-1">
                          <a:solidFill>
                            <a:schemeClr val="dk1"/>
                          </a:solidFill>
                          <a:latin typeface="Arial"/>
                        </a:rPr>
                        <a:t>Dott.ssa</a:t>
                      </a:r>
                      <a:r>
                        <a:rPr lang="en-GB" sz="900" b="0" strike="noStrike" spc="-41">
                          <a:solidFill>
                            <a:schemeClr val="dk1"/>
                          </a:solidFill>
                          <a:latin typeface="Arial"/>
                        </a:rPr>
                        <a:t> </a:t>
                      </a:r>
                      <a:r>
                        <a:rPr lang="en-GB" sz="900" b="0" strike="noStrike" spc="-1">
                          <a:solidFill>
                            <a:schemeClr val="dk1"/>
                          </a:solidFill>
                          <a:latin typeface="Arial"/>
                        </a:rPr>
                        <a:t>Emanuela</a:t>
                      </a:r>
                      <a:r>
                        <a:rPr lang="en-GB" sz="900" b="0" strike="noStrike" spc="-46">
                          <a:solidFill>
                            <a:schemeClr val="dk1"/>
                          </a:solidFill>
                          <a:latin typeface="Arial"/>
                        </a:rPr>
                        <a:t> </a:t>
                      </a:r>
                      <a:r>
                        <a:rPr lang="en-GB" sz="900" b="0" strike="noStrike" spc="-12">
                          <a:solidFill>
                            <a:schemeClr val="dk1"/>
                          </a:solidFill>
                          <a:latin typeface="Arial"/>
                        </a:rPr>
                        <a:t>Bonelli </a:t>
                      </a:r>
                      <a:endParaRPr lang="en-GB" sz="900" b="0" strike="noStrike" spc="-1">
                        <a:solidFill>
                          <a:srgbClr val="000000"/>
                        </a:solidFill>
                        <a:latin typeface="Arial"/>
                      </a:endParaRPr>
                    </a:p>
                    <a:p>
                      <a:pPr marL="91440" defTabSz="914400">
                        <a:lnSpc>
                          <a:spcPct val="100000"/>
                        </a:lnSpc>
                      </a:pPr>
                      <a:r>
                        <a:rPr lang="en-GB" sz="900" b="0" strike="noStrike" spc="-1">
                          <a:solidFill>
                            <a:schemeClr val="dk1"/>
                          </a:solidFill>
                          <a:latin typeface="Arial"/>
                        </a:rPr>
                        <a:t>Dott.ssa</a:t>
                      </a:r>
                      <a:r>
                        <a:rPr lang="en-GB" sz="900" b="0" strike="noStrike" spc="-26">
                          <a:solidFill>
                            <a:schemeClr val="dk1"/>
                          </a:solidFill>
                          <a:latin typeface="Arial"/>
                        </a:rPr>
                        <a:t> </a:t>
                      </a:r>
                      <a:r>
                        <a:rPr lang="en-GB" sz="900" b="0" strike="noStrike" spc="-1">
                          <a:solidFill>
                            <a:schemeClr val="dk1"/>
                          </a:solidFill>
                          <a:latin typeface="Arial"/>
                        </a:rPr>
                        <a:t>Marzia</a:t>
                      </a:r>
                      <a:r>
                        <a:rPr lang="en-GB" sz="900" b="0" strike="noStrike" spc="-41">
                          <a:solidFill>
                            <a:schemeClr val="dk1"/>
                          </a:solidFill>
                          <a:latin typeface="Arial"/>
                        </a:rPr>
                        <a:t> </a:t>
                      </a:r>
                      <a:r>
                        <a:rPr lang="en-GB" sz="900" b="0" strike="noStrike" spc="-12">
                          <a:solidFill>
                            <a:schemeClr val="dk1"/>
                          </a:solidFill>
                          <a:latin typeface="Arial"/>
                        </a:rPr>
                        <a:t>Curia</a:t>
                      </a:r>
                      <a:endParaRPr lang="en-GB" sz="900" b="0" strike="noStrike" spc="-1">
                        <a:solidFill>
                          <a:srgbClr val="000000"/>
                        </a:solidFill>
                        <a:latin typeface="Arial"/>
                      </a:endParaRPr>
                    </a:p>
                    <a:p>
                      <a:pPr marL="91440" defTabSz="914400">
                        <a:lnSpc>
                          <a:spcPct val="100000"/>
                        </a:lnSpc>
                      </a:pPr>
                      <a:r>
                        <a:rPr lang="en-GB" sz="900" b="0" strike="noStrike" spc="-1">
                          <a:solidFill>
                            <a:schemeClr val="dk1"/>
                          </a:solidFill>
                          <a:latin typeface="Arial"/>
                        </a:rPr>
                        <a:t>Dott.ssa</a:t>
                      </a:r>
                      <a:r>
                        <a:rPr lang="en-GB" sz="900" b="0" strike="noStrike" spc="-32">
                          <a:solidFill>
                            <a:schemeClr val="dk1"/>
                          </a:solidFill>
                          <a:latin typeface="Arial"/>
                        </a:rPr>
                        <a:t> </a:t>
                      </a:r>
                      <a:r>
                        <a:rPr lang="en-GB" sz="900" b="0" strike="noStrike" spc="-1">
                          <a:solidFill>
                            <a:schemeClr val="dk1"/>
                          </a:solidFill>
                          <a:latin typeface="Arial"/>
                        </a:rPr>
                        <a:t>Rita</a:t>
                      </a:r>
                      <a:r>
                        <a:rPr lang="en-GB" sz="900" b="0" strike="noStrike" spc="-26">
                          <a:solidFill>
                            <a:schemeClr val="dk1"/>
                          </a:solidFill>
                          <a:latin typeface="Arial"/>
                        </a:rPr>
                        <a:t> </a:t>
                      </a:r>
                      <a:r>
                        <a:rPr lang="en-GB" sz="900" b="0" strike="noStrike" spc="-12">
                          <a:solidFill>
                            <a:schemeClr val="dk1"/>
                          </a:solidFill>
                          <a:latin typeface="Arial"/>
                        </a:rPr>
                        <a:t>Pignatale</a:t>
                      </a:r>
                      <a:endParaRPr lang="en-GB" sz="900" b="0" strike="noStrike" spc="-1">
                        <a:solidFill>
                          <a:srgbClr val="000000"/>
                        </a:solidFill>
                        <a:latin typeface="Arial"/>
                      </a:endParaRPr>
                    </a:p>
                    <a:p>
                      <a:pPr marL="91440" defTabSz="914400">
                        <a:lnSpc>
                          <a:spcPct val="100000"/>
                        </a:lnSpc>
                      </a:pPr>
                      <a:r>
                        <a:rPr lang="en-GB" sz="900" b="0" strike="noStrike" spc="-1">
                          <a:solidFill>
                            <a:schemeClr val="dk1"/>
                          </a:solidFill>
                          <a:latin typeface="Arial"/>
                        </a:rPr>
                        <a:t>Dott.ssa</a:t>
                      </a:r>
                      <a:r>
                        <a:rPr lang="en-GB" sz="900" b="0" strike="noStrike" spc="-32">
                          <a:solidFill>
                            <a:schemeClr val="dk1"/>
                          </a:solidFill>
                          <a:latin typeface="Arial"/>
                        </a:rPr>
                        <a:t> </a:t>
                      </a:r>
                      <a:r>
                        <a:rPr lang="en-GB" sz="900" b="0" strike="noStrike" spc="-1">
                          <a:solidFill>
                            <a:schemeClr val="dk1"/>
                          </a:solidFill>
                          <a:latin typeface="Arial"/>
                        </a:rPr>
                        <a:t>Katia</a:t>
                      </a:r>
                      <a:r>
                        <a:rPr lang="en-GB" sz="900" b="0" strike="noStrike" spc="-35">
                          <a:solidFill>
                            <a:schemeClr val="dk1"/>
                          </a:solidFill>
                          <a:latin typeface="Arial"/>
                        </a:rPr>
                        <a:t> </a:t>
                      </a:r>
                      <a:r>
                        <a:rPr lang="en-GB" sz="900" b="0" strike="noStrike" spc="-12">
                          <a:solidFill>
                            <a:schemeClr val="dk1"/>
                          </a:solidFill>
                          <a:latin typeface="Arial"/>
                        </a:rPr>
                        <a:t>D’Amico</a:t>
                      </a:r>
                      <a:endParaRPr lang="en-GB" sz="900" b="0" strike="noStrike" spc="-1">
                        <a:solidFill>
                          <a:srgbClr val="000000"/>
                        </a:solidFill>
                        <a:latin typeface="Arial"/>
                      </a:endParaRPr>
                    </a:p>
                    <a:p>
                      <a:pPr marL="91440" defTabSz="914400">
                        <a:lnSpc>
                          <a:spcPct val="100000"/>
                        </a:lnSpc>
                      </a:pPr>
                      <a:r>
                        <a:rPr lang="en-GB" sz="900" b="0" strike="noStrike" spc="-12">
                          <a:solidFill>
                            <a:schemeClr val="dk1"/>
                          </a:solidFill>
                          <a:latin typeface="Arial"/>
                        </a:rPr>
                        <a:t>Dott. Pamela Pompa</a:t>
                      </a:r>
                      <a:endParaRPr lang="en-GB" sz="9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9"/>
                  </a:ext>
                </a:extLst>
              </a:tr>
              <a:tr h="988560">
                <a:tc>
                  <a:txBody>
                    <a:bodyPr/>
                    <a:lstStyle/>
                    <a:p>
                      <a:pPr marL="122040" indent="720" algn="ctr" defTabSz="914400">
                        <a:lnSpc>
                          <a:spcPct val="100000"/>
                        </a:lnSpc>
                        <a:spcBef>
                          <a:spcPts val="340"/>
                        </a:spcBef>
                        <a:tabLst>
                          <a:tab pos="0" algn="l"/>
                        </a:tabLst>
                      </a:pPr>
                      <a:r>
                        <a:rPr lang="en-GB" sz="1000" b="1" strike="noStrike" spc="-1">
                          <a:solidFill>
                            <a:schemeClr val="dk1"/>
                          </a:solidFill>
                          <a:latin typeface="Arial"/>
                        </a:rPr>
                        <a:t>Applicazioni</a:t>
                      </a:r>
                      <a:r>
                        <a:rPr lang="en-GB" sz="1000" b="1" strike="noStrike" spc="-35">
                          <a:solidFill>
                            <a:schemeClr val="dk1"/>
                          </a:solidFill>
                          <a:latin typeface="Arial"/>
                        </a:rPr>
                        <a:t> </a:t>
                      </a:r>
                      <a:r>
                        <a:rPr lang="en-GB" sz="1000" b="1" strike="noStrike" spc="-1">
                          <a:solidFill>
                            <a:schemeClr val="dk1"/>
                          </a:solidFill>
                          <a:latin typeface="Arial"/>
                        </a:rPr>
                        <a:t>di</a:t>
                      </a:r>
                      <a:r>
                        <a:rPr lang="en-GB" sz="1000" b="1" strike="noStrike" spc="-12">
                          <a:solidFill>
                            <a:schemeClr val="dk1"/>
                          </a:solidFill>
                          <a:latin typeface="Arial"/>
                        </a:rPr>
                        <a:t> </a:t>
                      </a:r>
                      <a:r>
                        <a:rPr lang="en-GB" sz="1000" b="1" strike="noStrike" spc="-1">
                          <a:solidFill>
                            <a:schemeClr val="dk1"/>
                          </a:solidFill>
                          <a:latin typeface="Arial"/>
                        </a:rPr>
                        <a:t>strumenti</a:t>
                      </a:r>
                      <a:r>
                        <a:rPr lang="en-GB" sz="1000" b="1" strike="noStrike" spc="-32">
                          <a:solidFill>
                            <a:schemeClr val="dk1"/>
                          </a:solidFill>
                          <a:latin typeface="Arial"/>
                        </a:rPr>
                        <a:t> </a:t>
                      </a:r>
                      <a:r>
                        <a:rPr lang="en-GB" sz="1000" b="1" strike="noStrike" spc="-1">
                          <a:solidFill>
                            <a:schemeClr val="dk1"/>
                          </a:solidFill>
                          <a:latin typeface="Arial"/>
                        </a:rPr>
                        <a:t>per</a:t>
                      </a:r>
                      <a:r>
                        <a:rPr lang="en-GB" sz="1000" b="1" strike="noStrike" spc="-15">
                          <a:solidFill>
                            <a:schemeClr val="dk1"/>
                          </a:solidFill>
                          <a:latin typeface="Arial"/>
                        </a:rPr>
                        <a:t> </a:t>
                      </a:r>
                      <a:r>
                        <a:rPr lang="en-GB" sz="1000" b="1" strike="noStrike" spc="-26">
                          <a:solidFill>
                            <a:schemeClr val="dk1"/>
                          </a:solidFill>
                          <a:latin typeface="Arial"/>
                        </a:rPr>
                        <a:t>la </a:t>
                      </a:r>
                      <a:r>
                        <a:rPr lang="en-GB" sz="1000" b="1" strike="noStrike" spc="-1">
                          <a:solidFill>
                            <a:schemeClr val="dk1"/>
                          </a:solidFill>
                          <a:latin typeface="Arial"/>
                        </a:rPr>
                        <a:t>progettazione</a:t>
                      </a:r>
                      <a:r>
                        <a:rPr lang="en-GB" sz="1000" b="1" strike="noStrike" spc="-35">
                          <a:solidFill>
                            <a:schemeClr val="dk1"/>
                          </a:solidFill>
                          <a:latin typeface="Arial"/>
                        </a:rPr>
                        <a:t> </a:t>
                      </a:r>
                      <a:r>
                        <a:rPr lang="en-GB" sz="1000" b="1" strike="noStrike" spc="-1">
                          <a:solidFill>
                            <a:schemeClr val="dk1"/>
                          </a:solidFill>
                          <a:latin typeface="Arial"/>
                        </a:rPr>
                        <a:t>e</a:t>
                      </a:r>
                      <a:r>
                        <a:rPr lang="en-GB" sz="1000" b="1" strike="noStrike" spc="-21">
                          <a:solidFill>
                            <a:schemeClr val="dk1"/>
                          </a:solidFill>
                          <a:latin typeface="Arial"/>
                        </a:rPr>
                        <a:t> </a:t>
                      </a:r>
                      <a:r>
                        <a:rPr lang="en-GB" sz="1000" b="1" strike="noStrike" spc="-1">
                          <a:solidFill>
                            <a:schemeClr val="dk1"/>
                          </a:solidFill>
                          <a:latin typeface="Arial"/>
                        </a:rPr>
                        <a:t>la</a:t>
                      </a:r>
                      <a:r>
                        <a:rPr lang="en-GB" sz="1000" b="1" strike="noStrike" spc="-26">
                          <a:solidFill>
                            <a:schemeClr val="dk1"/>
                          </a:solidFill>
                          <a:latin typeface="Arial"/>
                        </a:rPr>
                        <a:t> </a:t>
                      </a:r>
                      <a:r>
                        <a:rPr lang="en-GB" sz="1000" b="1" strike="noStrike" spc="-1">
                          <a:solidFill>
                            <a:schemeClr val="dk1"/>
                          </a:solidFill>
                          <a:latin typeface="Arial"/>
                        </a:rPr>
                        <a:t>raccolta</a:t>
                      </a:r>
                      <a:r>
                        <a:rPr lang="en-GB" sz="1000" b="1" strike="noStrike" spc="-35">
                          <a:solidFill>
                            <a:schemeClr val="dk1"/>
                          </a:solidFill>
                          <a:latin typeface="Arial"/>
                        </a:rPr>
                        <a:t> </a:t>
                      </a:r>
                      <a:r>
                        <a:rPr lang="en-GB" sz="1000" b="1" strike="noStrike" spc="-1">
                          <a:solidFill>
                            <a:schemeClr val="dk1"/>
                          </a:solidFill>
                          <a:latin typeface="Arial"/>
                        </a:rPr>
                        <a:t>di</a:t>
                      </a:r>
                      <a:r>
                        <a:rPr lang="en-GB" sz="1000" b="1" strike="noStrike" spc="-21">
                          <a:solidFill>
                            <a:schemeClr val="dk1"/>
                          </a:solidFill>
                          <a:latin typeface="Arial"/>
                        </a:rPr>
                        <a:t> dati </a:t>
                      </a:r>
                      <a:r>
                        <a:rPr lang="en-GB" sz="1000" b="1" strike="noStrike" spc="-1">
                          <a:solidFill>
                            <a:schemeClr val="dk1"/>
                          </a:solidFill>
                          <a:latin typeface="Arial"/>
                        </a:rPr>
                        <a:t>qualitativi</a:t>
                      </a:r>
                      <a:r>
                        <a:rPr lang="en-GB" sz="1000" b="1" strike="noStrike" spc="-21">
                          <a:solidFill>
                            <a:schemeClr val="dk1"/>
                          </a:solidFill>
                          <a:latin typeface="Arial"/>
                        </a:rPr>
                        <a:t> </a:t>
                      </a:r>
                      <a:r>
                        <a:rPr lang="en-GB" sz="1000" b="1" strike="noStrike" spc="-1">
                          <a:solidFill>
                            <a:schemeClr val="dk1"/>
                          </a:solidFill>
                          <a:latin typeface="Arial"/>
                        </a:rPr>
                        <a:t>e</a:t>
                      </a:r>
                      <a:r>
                        <a:rPr lang="en-GB" sz="1000" b="1" strike="noStrike" spc="-12">
                          <a:solidFill>
                            <a:schemeClr val="dk1"/>
                          </a:solidFill>
                          <a:latin typeface="Arial"/>
                        </a:rPr>
                        <a:t> quantitativi </a:t>
                      </a:r>
                      <a:r>
                        <a:rPr lang="en-GB" sz="1000" b="1" strike="noStrike" spc="-1">
                          <a:solidFill>
                            <a:schemeClr val="dk1"/>
                          </a:solidFill>
                          <a:latin typeface="Arial"/>
                        </a:rPr>
                        <a:t>per</a:t>
                      </a:r>
                      <a:r>
                        <a:rPr lang="en-GB" sz="1000" b="1" strike="noStrike" spc="-15">
                          <a:solidFill>
                            <a:schemeClr val="dk1"/>
                          </a:solidFill>
                          <a:latin typeface="Arial"/>
                        </a:rPr>
                        <a:t> </a:t>
                      </a:r>
                      <a:r>
                        <a:rPr lang="en-GB" sz="1000" b="1" strike="noStrike" spc="-1">
                          <a:solidFill>
                            <a:schemeClr val="dk1"/>
                          </a:solidFill>
                          <a:latin typeface="Arial"/>
                        </a:rPr>
                        <a:t>la</a:t>
                      </a:r>
                      <a:r>
                        <a:rPr lang="en-GB" sz="1000" b="1" strike="noStrike" spc="-15">
                          <a:solidFill>
                            <a:schemeClr val="dk1"/>
                          </a:solidFill>
                          <a:latin typeface="Arial"/>
                        </a:rPr>
                        <a:t> </a:t>
                      </a:r>
                      <a:r>
                        <a:rPr lang="en-GB" sz="1000" b="1" strike="noStrike" spc="-1">
                          <a:solidFill>
                            <a:schemeClr val="dk1"/>
                          </a:solidFill>
                          <a:latin typeface="Arial"/>
                        </a:rPr>
                        <a:t>ricerca</a:t>
                      </a:r>
                      <a:r>
                        <a:rPr lang="en-GB" sz="1000" b="1" strike="noStrike" spc="-26">
                          <a:solidFill>
                            <a:schemeClr val="dk1"/>
                          </a:solidFill>
                          <a:latin typeface="Arial"/>
                        </a:rPr>
                        <a:t> </a:t>
                      </a:r>
                      <a:r>
                        <a:rPr lang="en-GB" sz="1000" b="1" strike="noStrike" spc="-52">
                          <a:solidFill>
                            <a:schemeClr val="dk1"/>
                          </a:solidFill>
                          <a:latin typeface="Arial"/>
                        </a:rPr>
                        <a:t>e </a:t>
                      </a:r>
                      <a:r>
                        <a:rPr lang="en-GB" sz="1000" b="1" strike="noStrike" spc="-1">
                          <a:solidFill>
                            <a:schemeClr val="dk1"/>
                          </a:solidFill>
                          <a:latin typeface="Arial"/>
                        </a:rPr>
                        <a:t>l’intervento</a:t>
                      </a:r>
                      <a:r>
                        <a:rPr lang="en-GB" sz="1000" b="1" strike="noStrike" spc="-35">
                          <a:solidFill>
                            <a:schemeClr val="dk1"/>
                          </a:solidFill>
                          <a:latin typeface="Arial"/>
                        </a:rPr>
                        <a:t> </a:t>
                      </a:r>
                      <a:r>
                        <a:rPr lang="en-GB" sz="1000" b="1" strike="noStrike" spc="-1">
                          <a:solidFill>
                            <a:schemeClr val="dk1"/>
                          </a:solidFill>
                          <a:latin typeface="Arial"/>
                        </a:rPr>
                        <a:t>in</a:t>
                      </a:r>
                      <a:r>
                        <a:rPr lang="en-GB" sz="1000" b="1" strike="noStrike" spc="-35">
                          <a:solidFill>
                            <a:schemeClr val="dk1"/>
                          </a:solidFill>
                          <a:latin typeface="Arial"/>
                        </a:rPr>
                        <a:t> </a:t>
                      </a:r>
                      <a:r>
                        <a:rPr lang="en-GB" sz="1000" b="1" strike="noStrike" spc="-1">
                          <a:solidFill>
                            <a:schemeClr val="dk1"/>
                          </a:solidFill>
                          <a:latin typeface="Arial"/>
                        </a:rPr>
                        <a:t>ambito</a:t>
                      </a:r>
                      <a:r>
                        <a:rPr lang="en-GB" sz="1000" b="1" strike="noStrike" spc="-26">
                          <a:solidFill>
                            <a:schemeClr val="dk1"/>
                          </a:solidFill>
                          <a:latin typeface="Arial"/>
                        </a:rPr>
                        <a:t> </a:t>
                      </a:r>
                      <a:r>
                        <a:rPr lang="en-GB" sz="1000" b="1" strike="noStrike" spc="-12">
                          <a:solidFill>
                            <a:schemeClr val="dk1"/>
                          </a:solidFill>
                          <a:latin typeface="Arial"/>
                        </a:rPr>
                        <a:t>psicologico- </a:t>
                      </a:r>
                      <a:r>
                        <a:rPr lang="en-GB" sz="1000" b="1" strike="noStrike" spc="-1">
                          <a:solidFill>
                            <a:schemeClr val="dk1"/>
                          </a:solidFill>
                          <a:latin typeface="Arial"/>
                        </a:rPr>
                        <a:t>sociale</a:t>
                      </a:r>
                      <a:r>
                        <a:rPr lang="en-GB" sz="1000" b="1" strike="noStrike" spc="-46">
                          <a:solidFill>
                            <a:schemeClr val="dk1"/>
                          </a:solidFill>
                          <a:latin typeface="Arial"/>
                        </a:rPr>
                        <a:t> </a:t>
                      </a:r>
                      <a:r>
                        <a:rPr lang="en-GB" sz="1000" b="1" strike="noStrike" spc="-1">
                          <a:solidFill>
                            <a:schemeClr val="dk1"/>
                          </a:solidFill>
                          <a:latin typeface="Arial"/>
                        </a:rPr>
                        <a:t>e</a:t>
                      </a:r>
                      <a:r>
                        <a:rPr lang="en-GB" sz="1000" b="1" strike="noStrike" spc="-26">
                          <a:solidFill>
                            <a:schemeClr val="dk1"/>
                          </a:solidFill>
                          <a:latin typeface="Arial"/>
                        </a:rPr>
                        <a:t> </a:t>
                      </a:r>
                      <a:r>
                        <a:rPr lang="en-GB" sz="1000" b="1" strike="noStrike" spc="-12">
                          <a:solidFill>
                            <a:schemeClr val="dk1"/>
                          </a:solidFill>
                          <a:latin typeface="Arial"/>
                        </a:rPr>
                        <a:t>organizzativo</a:t>
                      </a:r>
                      <a:endParaRPr lang="en-GB" sz="1000" b="0" strike="noStrike" spc="-1">
                        <a:solidFill>
                          <a:srgbClr val="000000"/>
                        </a:solidFill>
                        <a:latin typeface="Arial"/>
                      </a:endParaRPr>
                    </a:p>
                    <a:p>
                      <a:pPr marL="34920" algn="ctr" defTabSz="914400">
                        <a:lnSpc>
                          <a:spcPct val="100000"/>
                        </a:lnSpc>
                        <a:tabLst>
                          <a:tab pos="0" algn="l"/>
                        </a:tabLst>
                      </a:pPr>
                      <a:r>
                        <a:rPr lang="en-GB" sz="1000" b="1" strike="noStrike" spc="-1">
                          <a:solidFill>
                            <a:schemeClr val="dk1"/>
                          </a:solidFill>
                          <a:latin typeface="Arial"/>
                        </a:rPr>
                        <a:t>(1</a:t>
                      </a:r>
                      <a:r>
                        <a:rPr lang="en-GB" sz="1000" b="1" strike="noStrike" spc="-15">
                          <a:solidFill>
                            <a:schemeClr val="dk1"/>
                          </a:solidFill>
                          <a:latin typeface="Arial"/>
                        </a:rPr>
                        <a:t> </a:t>
                      </a:r>
                      <a:r>
                        <a:rPr lang="en-GB" sz="1000" b="1" strike="noStrike" spc="-21">
                          <a:solidFill>
                            <a:schemeClr val="dk1"/>
                          </a:solidFill>
                          <a:latin typeface="Arial"/>
                        </a:rPr>
                        <a:t>CFU)</a:t>
                      </a:r>
                      <a:endParaRPr lang="en-GB" sz="10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DD160"/>
                    </a:solidFill>
                  </a:tcPr>
                </a:tc>
                <a:tc>
                  <a:txBody>
                    <a:bodyPr/>
                    <a:lstStyle/>
                    <a:p>
                      <a:pPr marL="136440" algn="ctr" defTabSz="914400">
                        <a:lnSpc>
                          <a:spcPct val="100000"/>
                        </a:lnSpc>
                        <a:spcBef>
                          <a:spcPts val="941"/>
                        </a:spcBef>
                      </a:pPr>
                      <a:r>
                        <a:rPr lang="en-GB" sz="1000" b="1" strike="noStrike" spc="-1" dirty="0" err="1">
                          <a:solidFill>
                            <a:schemeClr val="dk1"/>
                          </a:solidFill>
                          <a:latin typeface="Arial"/>
                        </a:rPr>
                        <a:t>Applicazioni</a:t>
                      </a:r>
                      <a:r>
                        <a:rPr lang="en-GB" sz="1000" b="1" strike="noStrike" spc="-32" dirty="0">
                          <a:solidFill>
                            <a:schemeClr val="dk1"/>
                          </a:solidFill>
                          <a:latin typeface="Arial"/>
                        </a:rPr>
                        <a:t> </a:t>
                      </a:r>
                      <a:r>
                        <a:rPr lang="en-GB" sz="1000" b="1" strike="noStrike" spc="-1" dirty="0">
                          <a:solidFill>
                            <a:schemeClr val="dk1"/>
                          </a:solidFill>
                          <a:latin typeface="Arial"/>
                        </a:rPr>
                        <a:t>di</a:t>
                      </a:r>
                      <a:r>
                        <a:rPr lang="en-GB" sz="1000" b="1" strike="noStrike" spc="-7" dirty="0">
                          <a:solidFill>
                            <a:schemeClr val="dk1"/>
                          </a:solidFill>
                          <a:latin typeface="Arial"/>
                        </a:rPr>
                        <a:t> </a:t>
                      </a:r>
                      <a:r>
                        <a:rPr lang="en-GB" sz="1000" b="1" strike="noStrike" spc="-1" dirty="0" err="1">
                          <a:solidFill>
                            <a:schemeClr val="dk1"/>
                          </a:solidFill>
                          <a:latin typeface="Arial"/>
                        </a:rPr>
                        <a:t>strumenti</a:t>
                      </a:r>
                      <a:r>
                        <a:rPr lang="en-GB" sz="1000" b="1" strike="noStrike" spc="-26" dirty="0">
                          <a:solidFill>
                            <a:schemeClr val="dk1"/>
                          </a:solidFill>
                          <a:latin typeface="Arial"/>
                        </a:rPr>
                        <a:t> </a:t>
                      </a:r>
                      <a:r>
                        <a:rPr lang="en-GB" sz="1000" b="1" strike="noStrike" spc="-1" dirty="0">
                          <a:solidFill>
                            <a:schemeClr val="dk1"/>
                          </a:solidFill>
                          <a:latin typeface="Arial"/>
                        </a:rPr>
                        <a:t>e</a:t>
                      </a:r>
                      <a:r>
                        <a:rPr lang="en-GB" sz="1000" b="1" strike="noStrike" spc="-15" dirty="0">
                          <a:solidFill>
                            <a:schemeClr val="dk1"/>
                          </a:solidFill>
                          <a:latin typeface="Arial"/>
                        </a:rPr>
                        <a:t> </a:t>
                      </a:r>
                      <a:r>
                        <a:rPr lang="en-GB" sz="1000" b="1" strike="noStrike" spc="-1" dirty="0" err="1">
                          <a:solidFill>
                            <a:schemeClr val="dk1"/>
                          </a:solidFill>
                          <a:latin typeface="Arial"/>
                        </a:rPr>
                        <a:t>protocolli</a:t>
                      </a:r>
                      <a:r>
                        <a:rPr lang="en-GB" sz="1000" b="1" strike="noStrike" spc="-15" dirty="0">
                          <a:solidFill>
                            <a:schemeClr val="dk1"/>
                          </a:solidFill>
                          <a:latin typeface="Arial"/>
                        </a:rPr>
                        <a:t> </a:t>
                      </a:r>
                      <a:r>
                        <a:rPr lang="en-GB" sz="1000" b="1" strike="noStrike" spc="-26" dirty="0">
                          <a:solidFill>
                            <a:schemeClr val="dk1"/>
                          </a:solidFill>
                          <a:latin typeface="Arial"/>
                        </a:rPr>
                        <a:t>per </a:t>
                      </a:r>
                      <a:r>
                        <a:rPr lang="en-GB" sz="1000" b="1" strike="noStrike" spc="-1" dirty="0">
                          <a:solidFill>
                            <a:schemeClr val="dk1"/>
                          </a:solidFill>
                          <a:latin typeface="Arial"/>
                        </a:rPr>
                        <a:t>la</a:t>
                      </a:r>
                      <a:r>
                        <a:rPr lang="en-GB" sz="1000" b="1" strike="noStrike" spc="-35" dirty="0">
                          <a:solidFill>
                            <a:schemeClr val="dk1"/>
                          </a:solidFill>
                          <a:latin typeface="Arial"/>
                        </a:rPr>
                        <a:t> </a:t>
                      </a:r>
                      <a:r>
                        <a:rPr lang="en-GB" sz="1000" b="1" strike="noStrike" spc="-1" dirty="0" err="1">
                          <a:solidFill>
                            <a:schemeClr val="dk1"/>
                          </a:solidFill>
                          <a:latin typeface="Arial"/>
                        </a:rPr>
                        <a:t>valutazione</a:t>
                      </a:r>
                      <a:r>
                        <a:rPr lang="en-GB" sz="1000" b="1" strike="noStrike" spc="-46" dirty="0">
                          <a:solidFill>
                            <a:schemeClr val="dk1"/>
                          </a:solidFill>
                          <a:latin typeface="Arial"/>
                        </a:rPr>
                        <a:t> </a:t>
                      </a:r>
                      <a:r>
                        <a:rPr lang="en-GB" sz="1000" b="1" strike="noStrike" spc="-1" dirty="0">
                          <a:solidFill>
                            <a:schemeClr val="dk1"/>
                          </a:solidFill>
                          <a:latin typeface="Arial"/>
                        </a:rPr>
                        <a:t>e</a:t>
                      </a:r>
                      <a:r>
                        <a:rPr lang="en-GB" sz="1000" b="1" strike="noStrike" spc="-26" dirty="0">
                          <a:solidFill>
                            <a:schemeClr val="dk1"/>
                          </a:solidFill>
                          <a:latin typeface="Arial"/>
                        </a:rPr>
                        <a:t> </a:t>
                      </a:r>
                      <a:r>
                        <a:rPr lang="en-GB" sz="1000" b="1" strike="noStrike" spc="-1" dirty="0" err="1">
                          <a:solidFill>
                            <a:schemeClr val="dk1"/>
                          </a:solidFill>
                          <a:latin typeface="Arial"/>
                        </a:rPr>
                        <a:t>l’intervento</a:t>
                      </a:r>
                      <a:r>
                        <a:rPr lang="en-GB" sz="1000" b="1" strike="noStrike" spc="-32" dirty="0">
                          <a:solidFill>
                            <a:schemeClr val="dk1"/>
                          </a:solidFill>
                          <a:latin typeface="Arial"/>
                        </a:rPr>
                        <a:t> </a:t>
                      </a:r>
                      <a:r>
                        <a:rPr lang="en-GB" sz="1000" b="1" strike="noStrike" spc="-26" dirty="0">
                          <a:solidFill>
                            <a:schemeClr val="dk1"/>
                          </a:solidFill>
                          <a:latin typeface="Arial"/>
                        </a:rPr>
                        <a:t>di </a:t>
                      </a:r>
                      <a:r>
                        <a:rPr lang="en-GB" sz="1000" b="1" strike="noStrike" spc="-12" dirty="0" err="1">
                          <a:solidFill>
                            <a:schemeClr val="dk1"/>
                          </a:solidFill>
                          <a:latin typeface="Arial"/>
                        </a:rPr>
                        <a:t>prevenzione</a:t>
                      </a:r>
                      <a:r>
                        <a:rPr lang="en-GB" sz="1000" b="1" strike="noStrike" spc="-1" dirty="0">
                          <a:solidFill>
                            <a:schemeClr val="dk1"/>
                          </a:solidFill>
                          <a:latin typeface="Arial"/>
                        </a:rPr>
                        <a:t> </a:t>
                      </a:r>
                      <a:r>
                        <a:rPr lang="en-GB" sz="1000" b="1" strike="noStrike" spc="-1" dirty="0" err="1">
                          <a:solidFill>
                            <a:schemeClr val="dk1"/>
                          </a:solidFill>
                          <a:latin typeface="Arial"/>
                        </a:rPr>
                        <a:t>dei</a:t>
                      </a:r>
                      <a:r>
                        <a:rPr lang="en-GB" sz="1000" b="1" strike="noStrike" spc="4" dirty="0">
                          <a:solidFill>
                            <a:schemeClr val="dk1"/>
                          </a:solidFill>
                          <a:latin typeface="Arial"/>
                        </a:rPr>
                        <a:t> </a:t>
                      </a:r>
                      <a:r>
                        <a:rPr lang="en-GB" sz="1000" b="1" strike="noStrike" spc="-1" dirty="0" err="1">
                          <a:solidFill>
                            <a:schemeClr val="dk1"/>
                          </a:solidFill>
                          <a:latin typeface="Arial"/>
                        </a:rPr>
                        <a:t>rischi</a:t>
                      </a:r>
                      <a:r>
                        <a:rPr lang="en-GB" sz="1000" b="1" strike="noStrike" spc="4" dirty="0">
                          <a:solidFill>
                            <a:schemeClr val="dk1"/>
                          </a:solidFill>
                          <a:latin typeface="Arial"/>
                        </a:rPr>
                        <a:t> </a:t>
                      </a:r>
                      <a:r>
                        <a:rPr lang="en-GB" sz="1000" b="1" strike="noStrike" spc="-12" dirty="0" err="1">
                          <a:solidFill>
                            <a:schemeClr val="dk1"/>
                          </a:solidFill>
                          <a:latin typeface="Arial"/>
                        </a:rPr>
                        <a:t>psicosociali</a:t>
                      </a:r>
                      <a:r>
                        <a:rPr lang="en-GB" sz="1000" b="1" strike="noStrike" spc="-7" dirty="0">
                          <a:solidFill>
                            <a:schemeClr val="dk1"/>
                          </a:solidFill>
                          <a:latin typeface="Arial"/>
                        </a:rPr>
                        <a:t> </a:t>
                      </a:r>
                      <a:r>
                        <a:rPr lang="en-GB" sz="1000" b="1" strike="noStrike" spc="-12" dirty="0" err="1">
                          <a:solidFill>
                            <a:schemeClr val="dk1"/>
                          </a:solidFill>
                          <a:latin typeface="Arial"/>
                        </a:rPr>
                        <a:t>nelle</a:t>
                      </a:r>
                      <a:r>
                        <a:rPr lang="en-GB" sz="1000" b="1" strike="noStrike" spc="-12" dirty="0">
                          <a:solidFill>
                            <a:schemeClr val="dk1"/>
                          </a:solidFill>
                          <a:latin typeface="Arial"/>
                        </a:rPr>
                        <a:t> </a:t>
                      </a:r>
                      <a:r>
                        <a:rPr lang="en-GB" sz="1000" b="1" strike="noStrike" spc="-1" dirty="0" err="1">
                          <a:solidFill>
                            <a:schemeClr val="dk1"/>
                          </a:solidFill>
                          <a:latin typeface="Arial"/>
                        </a:rPr>
                        <a:t>organizzazioni</a:t>
                      </a:r>
                      <a:r>
                        <a:rPr lang="en-GB" sz="1000" b="1" strike="noStrike" spc="-41" dirty="0">
                          <a:solidFill>
                            <a:schemeClr val="dk1"/>
                          </a:solidFill>
                          <a:latin typeface="Arial"/>
                        </a:rPr>
                        <a:t> </a:t>
                      </a:r>
                      <a:r>
                        <a:rPr lang="en-GB" sz="1000" b="1" strike="noStrike" spc="-12" dirty="0" err="1">
                          <a:solidFill>
                            <a:schemeClr val="dk1"/>
                          </a:solidFill>
                          <a:latin typeface="Arial"/>
                        </a:rPr>
                        <a:t>lavorative</a:t>
                      </a:r>
                      <a:endParaRPr lang="en-GB" sz="1000" b="0" strike="noStrike" spc="-1" dirty="0">
                        <a:solidFill>
                          <a:srgbClr val="000000"/>
                        </a:solidFill>
                        <a:latin typeface="Arial"/>
                      </a:endParaRPr>
                    </a:p>
                    <a:p>
                      <a:pPr marL="136440" algn="ctr" defTabSz="914400">
                        <a:lnSpc>
                          <a:spcPct val="100000"/>
                        </a:lnSpc>
                      </a:pPr>
                      <a:r>
                        <a:rPr lang="en-GB" sz="1000" b="1" strike="noStrike" spc="-1" dirty="0">
                          <a:solidFill>
                            <a:schemeClr val="dk1"/>
                          </a:solidFill>
                          <a:latin typeface="Arial"/>
                        </a:rPr>
                        <a:t>(1</a:t>
                      </a:r>
                      <a:r>
                        <a:rPr lang="en-GB" sz="1000" b="1" strike="noStrike" spc="-15" dirty="0">
                          <a:solidFill>
                            <a:schemeClr val="dk1"/>
                          </a:solidFill>
                          <a:latin typeface="Arial"/>
                        </a:rPr>
                        <a:t> </a:t>
                      </a:r>
                      <a:r>
                        <a:rPr lang="en-GB" sz="1000" b="1" strike="noStrike" spc="-21" dirty="0">
                          <a:solidFill>
                            <a:schemeClr val="dk1"/>
                          </a:solidFill>
                          <a:latin typeface="Arial"/>
                        </a:rPr>
                        <a:t>CFU)</a:t>
                      </a:r>
                      <a:endParaRPr lang="en-GB" sz="1000" b="0" strike="noStrike" spc="-1" dirty="0">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9BBA58"/>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10"/>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 name="object 2"/>
          <p:cNvPicPr/>
          <p:nvPr/>
        </p:nvPicPr>
        <p:blipFill>
          <a:blip r:embed="rId2"/>
          <a:stretch/>
        </p:blipFill>
        <p:spPr>
          <a:xfrm>
            <a:off x="0" y="0"/>
            <a:ext cx="4704840" cy="6856920"/>
          </a:xfrm>
          <a:prstGeom prst="rect">
            <a:avLst/>
          </a:prstGeom>
          <a:ln w="0">
            <a:noFill/>
          </a:ln>
        </p:spPr>
      </p:pic>
      <p:sp>
        <p:nvSpPr>
          <p:cNvPr id="209" name="PlaceHolder 1"/>
          <p:cNvSpPr>
            <a:spLocks noGrp="1"/>
          </p:cNvSpPr>
          <p:nvPr>
            <p:ph type="title"/>
          </p:nvPr>
        </p:nvSpPr>
        <p:spPr>
          <a:xfrm>
            <a:off x="4863960" y="550440"/>
            <a:ext cx="674388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2400" b="1" strike="noStrike" spc="-1">
                <a:solidFill>
                  <a:srgbClr val="000000"/>
                </a:solidFill>
                <a:latin typeface="Arial"/>
              </a:rPr>
              <a:t>SCIENZE</a:t>
            </a:r>
            <a:r>
              <a:rPr lang="en-GB" sz="2400" b="1" strike="noStrike" spc="-35">
                <a:solidFill>
                  <a:srgbClr val="000000"/>
                </a:solidFill>
                <a:latin typeface="Arial"/>
              </a:rPr>
              <a:t> </a:t>
            </a:r>
            <a:r>
              <a:rPr lang="en-GB" sz="2400" b="1" strike="noStrike" spc="-1">
                <a:solidFill>
                  <a:srgbClr val="000000"/>
                </a:solidFill>
                <a:latin typeface="Arial"/>
              </a:rPr>
              <a:t>E</a:t>
            </a:r>
            <a:r>
              <a:rPr lang="en-GB" sz="2400" b="1" strike="noStrike" spc="-41">
                <a:solidFill>
                  <a:srgbClr val="000000"/>
                </a:solidFill>
                <a:latin typeface="Arial"/>
              </a:rPr>
              <a:t> </a:t>
            </a:r>
            <a:r>
              <a:rPr lang="en-GB" sz="2400" b="1" strike="noStrike" spc="-1">
                <a:solidFill>
                  <a:srgbClr val="000000"/>
                </a:solidFill>
                <a:latin typeface="Arial"/>
              </a:rPr>
              <a:t>TECNICHE</a:t>
            </a:r>
            <a:r>
              <a:rPr lang="en-GB" sz="2400" b="1" strike="noStrike" spc="-32">
                <a:solidFill>
                  <a:srgbClr val="000000"/>
                </a:solidFill>
                <a:latin typeface="Arial"/>
              </a:rPr>
              <a:t> </a:t>
            </a:r>
            <a:r>
              <a:rPr lang="en-GB" sz="2400" b="1" strike="noStrike" spc="-1">
                <a:solidFill>
                  <a:srgbClr val="000000"/>
                </a:solidFill>
                <a:latin typeface="Arial"/>
              </a:rPr>
              <a:t>PSICOLOGICHE</a:t>
            </a:r>
            <a:r>
              <a:rPr lang="en-GB" sz="2400" b="1" strike="noStrike" spc="-52">
                <a:solidFill>
                  <a:srgbClr val="000000"/>
                </a:solidFill>
                <a:latin typeface="Arial"/>
              </a:rPr>
              <a:t> </a:t>
            </a:r>
            <a:r>
              <a:rPr lang="en-GB" sz="2400" b="1" strike="noStrike" spc="-1">
                <a:solidFill>
                  <a:srgbClr val="000000"/>
                </a:solidFill>
                <a:latin typeface="Arial"/>
              </a:rPr>
              <a:t>–</a:t>
            </a:r>
            <a:r>
              <a:rPr lang="en-GB" sz="2400" b="1" strike="noStrike" spc="-41">
                <a:solidFill>
                  <a:srgbClr val="000000"/>
                </a:solidFill>
                <a:latin typeface="Arial"/>
              </a:rPr>
              <a:t> </a:t>
            </a:r>
            <a:r>
              <a:rPr lang="en-GB" sz="2400" b="1" strike="noStrike" spc="-1">
                <a:solidFill>
                  <a:srgbClr val="000000"/>
                </a:solidFill>
                <a:latin typeface="Arial"/>
              </a:rPr>
              <a:t>L24</a:t>
            </a:r>
            <a:r>
              <a:rPr lang="en-GB" sz="2400" b="1" strike="noStrike" spc="-41">
                <a:solidFill>
                  <a:srgbClr val="000000"/>
                </a:solidFill>
                <a:latin typeface="Arial"/>
              </a:rPr>
              <a:t> </a:t>
            </a:r>
            <a:r>
              <a:rPr lang="en-GB" sz="2400" b="1" strike="noStrike" spc="-52">
                <a:solidFill>
                  <a:srgbClr val="000000"/>
                </a:solidFill>
                <a:latin typeface="Arial"/>
              </a:rPr>
              <a:t>:</a:t>
            </a:r>
            <a:endParaRPr lang="it-IT" sz="2400" b="0" strike="noStrike" spc="-1">
              <a:solidFill>
                <a:schemeClr val="dk1"/>
              </a:solidFill>
              <a:latin typeface="Calibri"/>
            </a:endParaRPr>
          </a:p>
        </p:txBody>
      </p:sp>
      <p:sp>
        <p:nvSpPr>
          <p:cNvPr id="210" name="object 4"/>
          <p:cNvSpPr/>
          <p:nvPr/>
        </p:nvSpPr>
        <p:spPr>
          <a:xfrm>
            <a:off x="4926960" y="1402560"/>
            <a:ext cx="6368760" cy="321840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668160" defTabSz="914400">
              <a:lnSpc>
                <a:spcPct val="100000"/>
              </a:lnSpc>
              <a:spcBef>
                <a:spcPts val="99"/>
              </a:spcBef>
            </a:pPr>
            <a:r>
              <a:rPr lang="en-GB" sz="2400" b="1" strike="noStrike" spc="-1">
                <a:solidFill>
                  <a:srgbClr val="000000"/>
                </a:solidFill>
                <a:latin typeface="Arial"/>
              </a:rPr>
              <a:t>STRATEGIA</a:t>
            </a:r>
            <a:r>
              <a:rPr lang="en-GB" sz="2400" b="1" strike="noStrike" spc="-55">
                <a:solidFill>
                  <a:srgbClr val="000000"/>
                </a:solidFill>
                <a:latin typeface="Arial"/>
              </a:rPr>
              <a:t> </a:t>
            </a:r>
            <a:r>
              <a:rPr lang="en-GB" sz="2400" b="1" strike="noStrike" spc="-1">
                <a:solidFill>
                  <a:srgbClr val="000000"/>
                </a:solidFill>
                <a:latin typeface="Arial"/>
              </a:rPr>
              <a:t>DI</a:t>
            </a:r>
            <a:r>
              <a:rPr lang="en-GB" sz="2400" b="1" strike="noStrike" spc="-52">
                <a:solidFill>
                  <a:srgbClr val="000000"/>
                </a:solidFill>
                <a:latin typeface="Arial"/>
              </a:rPr>
              <a:t> </a:t>
            </a:r>
            <a:r>
              <a:rPr lang="en-GB" sz="2400" b="1" strike="noStrike" spc="-12">
                <a:solidFill>
                  <a:srgbClr val="000000"/>
                </a:solidFill>
                <a:latin typeface="Arial"/>
              </a:rPr>
              <a:t>SUPERAMENTO</a:t>
            </a:r>
            <a:r>
              <a:rPr lang="en-GB" sz="2400" b="1" strike="noStrike" spc="-41">
                <a:solidFill>
                  <a:srgbClr val="000000"/>
                </a:solidFill>
                <a:latin typeface="Arial"/>
              </a:rPr>
              <a:t> </a:t>
            </a:r>
            <a:r>
              <a:rPr lang="en-GB" sz="2400" b="1" strike="noStrike" spc="-26">
                <a:solidFill>
                  <a:srgbClr val="000000"/>
                </a:solidFill>
                <a:latin typeface="Arial"/>
              </a:rPr>
              <a:t>TPV</a:t>
            </a:r>
            <a:endParaRPr lang="en-GB" sz="2400" b="0" strike="noStrike" spc="-1">
              <a:solidFill>
                <a:srgbClr val="000000"/>
              </a:solidFill>
              <a:latin typeface="Arial"/>
            </a:endParaRPr>
          </a:p>
          <a:p>
            <a:pPr marL="668160" defTabSz="914400">
              <a:lnSpc>
                <a:spcPct val="100000"/>
              </a:lnSpc>
              <a:spcBef>
                <a:spcPts val="60"/>
              </a:spcBef>
            </a:pPr>
            <a:endParaRPr lang="en-GB" sz="2400" b="0" strike="noStrike" spc="-1">
              <a:solidFill>
                <a:srgbClr val="000000"/>
              </a:solidFill>
              <a:latin typeface="Arial"/>
            </a:endParaRPr>
          </a:p>
          <a:p>
            <a:pPr marL="12600" algn="just" defTabSz="914400">
              <a:lnSpc>
                <a:spcPct val="159000"/>
              </a:lnSpc>
              <a:spcBef>
                <a:spcPts val="6"/>
              </a:spcBef>
            </a:pPr>
            <a:r>
              <a:rPr lang="en-GB" sz="1700" b="0" strike="noStrike" spc="-1">
                <a:solidFill>
                  <a:srgbClr val="000000"/>
                </a:solidFill>
                <a:latin typeface="Arial MT"/>
              </a:rPr>
              <a:t>Questa</a:t>
            </a:r>
            <a:r>
              <a:rPr lang="en-GB" sz="1700" b="0" strike="noStrike" spc="248">
                <a:solidFill>
                  <a:srgbClr val="000000"/>
                </a:solidFill>
                <a:latin typeface="Arial MT"/>
              </a:rPr>
              <a:t> </a:t>
            </a:r>
            <a:r>
              <a:rPr lang="en-GB" sz="1700" b="0" strike="noStrike" spc="-1">
                <a:solidFill>
                  <a:srgbClr val="000000"/>
                </a:solidFill>
                <a:latin typeface="Arial MT"/>
              </a:rPr>
              <a:t>presentazione</a:t>
            </a:r>
            <a:r>
              <a:rPr lang="en-GB" sz="1700" b="0" strike="noStrike" spc="253">
                <a:solidFill>
                  <a:srgbClr val="000000"/>
                </a:solidFill>
                <a:latin typeface="Arial MT"/>
              </a:rPr>
              <a:t> </a:t>
            </a:r>
            <a:r>
              <a:rPr lang="en-GB" sz="1700" b="0" strike="noStrike" spc="-1">
                <a:solidFill>
                  <a:srgbClr val="000000"/>
                </a:solidFill>
                <a:latin typeface="Arial MT"/>
              </a:rPr>
              <a:t>fornisce</a:t>
            </a:r>
            <a:r>
              <a:rPr lang="en-GB" sz="1700" b="0" strike="noStrike" spc="242">
                <a:solidFill>
                  <a:srgbClr val="000000"/>
                </a:solidFill>
                <a:latin typeface="Arial MT"/>
              </a:rPr>
              <a:t> </a:t>
            </a:r>
            <a:r>
              <a:rPr lang="en-GB" sz="1700" b="0" strike="noStrike" spc="-1">
                <a:solidFill>
                  <a:srgbClr val="000000"/>
                </a:solidFill>
                <a:latin typeface="Arial MT"/>
              </a:rPr>
              <a:t>un</a:t>
            </a:r>
            <a:r>
              <a:rPr lang="en-GB" sz="1700" b="0" strike="noStrike" spc="242">
                <a:solidFill>
                  <a:srgbClr val="000000"/>
                </a:solidFill>
                <a:latin typeface="Arial MT"/>
              </a:rPr>
              <a:t> </a:t>
            </a:r>
            <a:r>
              <a:rPr lang="en-GB" sz="1700" b="0" strike="noStrike" spc="-1">
                <a:solidFill>
                  <a:srgbClr val="000000"/>
                </a:solidFill>
                <a:latin typeface="Arial MT"/>
              </a:rPr>
              <a:t>suggerimento</a:t>
            </a:r>
            <a:r>
              <a:rPr lang="en-GB" sz="1700" b="0" strike="noStrike" spc="253">
                <a:solidFill>
                  <a:srgbClr val="000000"/>
                </a:solidFill>
                <a:latin typeface="Arial MT"/>
              </a:rPr>
              <a:t> </a:t>
            </a:r>
            <a:r>
              <a:rPr lang="en-GB" sz="1700" b="0" strike="noStrike" spc="-1">
                <a:solidFill>
                  <a:srgbClr val="000000"/>
                </a:solidFill>
                <a:latin typeface="Arial MT"/>
              </a:rPr>
              <a:t>per</a:t>
            </a:r>
            <a:r>
              <a:rPr lang="en-GB" sz="1700" b="0" strike="noStrike" spc="242">
                <a:solidFill>
                  <a:srgbClr val="000000"/>
                </a:solidFill>
                <a:latin typeface="Arial MT"/>
              </a:rPr>
              <a:t> </a:t>
            </a:r>
            <a:r>
              <a:rPr lang="en-GB" sz="1700" b="0" strike="noStrike" spc="-1">
                <a:solidFill>
                  <a:srgbClr val="000000"/>
                </a:solidFill>
                <a:latin typeface="Arial MT"/>
              </a:rPr>
              <a:t>gli</a:t>
            </a:r>
            <a:r>
              <a:rPr lang="en-GB" sz="1700" b="0" strike="noStrike" spc="242">
                <a:solidFill>
                  <a:srgbClr val="000000"/>
                </a:solidFill>
                <a:latin typeface="Arial MT"/>
              </a:rPr>
              <a:t> </a:t>
            </a:r>
            <a:r>
              <a:rPr lang="en-GB" sz="1700" b="0" strike="noStrike" spc="-12">
                <a:solidFill>
                  <a:srgbClr val="000000"/>
                </a:solidFill>
                <a:latin typeface="Arial MT"/>
              </a:rPr>
              <a:t>studenti </a:t>
            </a:r>
            <a:r>
              <a:rPr lang="en-GB" sz="1700" b="0" strike="noStrike" spc="-1">
                <a:solidFill>
                  <a:srgbClr val="000000"/>
                </a:solidFill>
                <a:latin typeface="Arial MT"/>
              </a:rPr>
              <a:t>della</a:t>
            </a:r>
            <a:r>
              <a:rPr lang="en-GB" sz="1700" b="0" strike="noStrike" spc="208">
                <a:solidFill>
                  <a:srgbClr val="000000"/>
                </a:solidFill>
                <a:latin typeface="Arial MT"/>
              </a:rPr>
              <a:t> </a:t>
            </a:r>
            <a:r>
              <a:rPr lang="en-GB" sz="1700" b="0" strike="noStrike" spc="-1">
                <a:solidFill>
                  <a:srgbClr val="000000"/>
                </a:solidFill>
                <a:latin typeface="Arial MT"/>
              </a:rPr>
              <a:t>L24</a:t>
            </a:r>
            <a:r>
              <a:rPr lang="en-GB" sz="1700" b="0" strike="noStrike" spc="202">
                <a:solidFill>
                  <a:srgbClr val="000000"/>
                </a:solidFill>
                <a:latin typeface="Arial MT"/>
              </a:rPr>
              <a:t> </a:t>
            </a:r>
            <a:r>
              <a:rPr lang="en-GB" sz="1700" b="0" strike="noStrike" spc="-1">
                <a:solidFill>
                  <a:srgbClr val="000000"/>
                </a:solidFill>
                <a:latin typeface="Arial MT"/>
              </a:rPr>
              <a:t>in</a:t>
            </a:r>
            <a:r>
              <a:rPr lang="en-GB" sz="1700" b="0" strike="noStrike" spc="202">
                <a:solidFill>
                  <a:srgbClr val="000000"/>
                </a:solidFill>
                <a:latin typeface="Arial MT"/>
              </a:rPr>
              <a:t> </a:t>
            </a:r>
            <a:r>
              <a:rPr lang="en-GB" sz="1700" b="1" strike="noStrike" spc="-1">
                <a:solidFill>
                  <a:srgbClr val="000000"/>
                </a:solidFill>
                <a:latin typeface="Arial"/>
              </a:rPr>
              <a:t>Scienze</a:t>
            </a:r>
            <a:r>
              <a:rPr lang="en-GB" sz="1700" b="1" strike="noStrike" spc="208">
                <a:solidFill>
                  <a:srgbClr val="000000"/>
                </a:solidFill>
                <a:latin typeface="Arial"/>
              </a:rPr>
              <a:t> </a:t>
            </a:r>
            <a:r>
              <a:rPr lang="en-GB" sz="1700" b="1" strike="noStrike" spc="-1">
                <a:solidFill>
                  <a:srgbClr val="000000"/>
                </a:solidFill>
                <a:latin typeface="Arial"/>
              </a:rPr>
              <a:t>e</a:t>
            </a:r>
            <a:r>
              <a:rPr lang="en-GB" sz="1700" b="1" strike="noStrike" spc="202">
                <a:solidFill>
                  <a:srgbClr val="000000"/>
                </a:solidFill>
                <a:latin typeface="Arial"/>
              </a:rPr>
              <a:t> </a:t>
            </a:r>
            <a:r>
              <a:rPr lang="en-GB" sz="1700" b="1" strike="noStrike" spc="-1">
                <a:solidFill>
                  <a:srgbClr val="000000"/>
                </a:solidFill>
                <a:latin typeface="Arial"/>
              </a:rPr>
              <a:t>Tecniche</a:t>
            </a:r>
            <a:r>
              <a:rPr lang="en-GB" sz="1700" b="1" strike="noStrike" spc="216">
                <a:solidFill>
                  <a:srgbClr val="000000"/>
                </a:solidFill>
                <a:latin typeface="Arial"/>
              </a:rPr>
              <a:t> </a:t>
            </a:r>
            <a:r>
              <a:rPr lang="en-GB" sz="1700" b="1" strike="noStrike" spc="-1">
                <a:solidFill>
                  <a:srgbClr val="000000"/>
                </a:solidFill>
                <a:latin typeface="Arial"/>
              </a:rPr>
              <a:t>Psicologiche</a:t>
            </a:r>
            <a:r>
              <a:rPr lang="en-GB" sz="1700" b="1" strike="noStrike" spc="208">
                <a:solidFill>
                  <a:srgbClr val="000000"/>
                </a:solidFill>
                <a:latin typeface="Arial"/>
              </a:rPr>
              <a:t> </a:t>
            </a:r>
            <a:r>
              <a:rPr lang="en-GB" sz="1700" b="0" strike="noStrike" spc="-1">
                <a:solidFill>
                  <a:srgbClr val="000000"/>
                </a:solidFill>
                <a:latin typeface="Arial MT"/>
              </a:rPr>
              <a:t>che</a:t>
            </a:r>
            <a:r>
              <a:rPr lang="en-GB" sz="1700" b="0" strike="noStrike" spc="216">
                <a:solidFill>
                  <a:srgbClr val="000000"/>
                </a:solidFill>
                <a:latin typeface="Arial MT"/>
              </a:rPr>
              <a:t> </a:t>
            </a:r>
            <a:r>
              <a:rPr lang="en-GB" sz="1700" b="0" strike="noStrike" spc="-12">
                <a:solidFill>
                  <a:srgbClr val="000000"/>
                </a:solidFill>
                <a:latin typeface="Arial MT"/>
              </a:rPr>
              <a:t>desiderano </a:t>
            </a:r>
            <a:r>
              <a:rPr lang="en-GB" sz="1700" b="0" strike="noStrike" spc="-1">
                <a:solidFill>
                  <a:srgbClr val="000000"/>
                </a:solidFill>
                <a:latin typeface="Arial MT"/>
              </a:rPr>
              <a:t>pianificare</a:t>
            </a:r>
            <a:r>
              <a:rPr lang="en-GB" sz="1700" b="0" strike="noStrike" spc="-26">
                <a:solidFill>
                  <a:srgbClr val="000000"/>
                </a:solidFill>
                <a:latin typeface="Arial MT"/>
              </a:rPr>
              <a:t> </a:t>
            </a:r>
            <a:r>
              <a:rPr lang="en-GB" sz="1700" b="0" strike="noStrike" spc="-12">
                <a:solidFill>
                  <a:srgbClr val="000000"/>
                </a:solidFill>
                <a:latin typeface="Arial MT"/>
              </a:rPr>
              <a:t>strategicamente</a:t>
            </a:r>
            <a:r>
              <a:rPr lang="en-GB" sz="1700" b="0" strike="noStrike" spc="-7">
                <a:solidFill>
                  <a:srgbClr val="000000"/>
                </a:solidFill>
                <a:latin typeface="Arial MT"/>
              </a:rPr>
              <a:t> </a:t>
            </a:r>
            <a:r>
              <a:rPr lang="en-GB" sz="1700" b="0" strike="noStrike" spc="-1">
                <a:solidFill>
                  <a:srgbClr val="000000"/>
                </a:solidFill>
                <a:latin typeface="Arial MT"/>
              </a:rPr>
              <a:t>il</a:t>
            </a:r>
            <a:r>
              <a:rPr lang="en-GB" sz="1700" b="0" strike="noStrike" spc="-52">
                <a:solidFill>
                  <a:srgbClr val="000000"/>
                </a:solidFill>
                <a:latin typeface="Arial MT"/>
              </a:rPr>
              <a:t> </a:t>
            </a:r>
            <a:r>
              <a:rPr lang="en-GB" sz="1700" b="0" strike="noStrike" spc="-1">
                <a:solidFill>
                  <a:srgbClr val="000000"/>
                </a:solidFill>
                <a:latin typeface="Arial MT"/>
              </a:rPr>
              <a:t>loro</a:t>
            </a:r>
            <a:r>
              <a:rPr lang="en-GB" sz="1700" b="0" strike="noStrike" spc="-41">
                <a:solidFill>
                  <a:srgbClr val="000000"/>
                </a:solidFill>
                <a:latin typeface="Arial MT"/>
              </a:rPr>
              <a:t> </a:t>
            </a:r>
            <a:r>
              <a:rPr lang="en-GB" sz="1700" b="0" strike="noStrike" spc="-1">
                <a:solidFill>
                  <a:srgbClr val="000000"/>
                </a:solidFill>
                <a:latin typeface="Arial MT"/>
              </a:rPr>
              <a:t>percorso</a:t>
            </a:r>
            <a:r>
              <a:rPr lang="en-GB" sz="1700" b="0" strike="noStrike" spc="-15">
                <a:solidFill>
                  <a:srgbClr val="000000"/>
                </a:solidFill>
                <a:latin typeface="Arial MT"/>
              </a:rPr>
              <a:t> </a:t>
            </a:r>
            <a:r>
              <a:rPr lang="en-GB" sz="1700" b="0" strike="noStrike" spc="-1">
                <a:solidFill>
                  <a:srgbClr val="000000"/>
                </a:solidFill>
                <a:latin typeface="Arial MT"/>
              </a:rPr>
              <a:t>di</a:t>
            </a:r>
            <a:r>
              <a:rPr lang="en-GB" sz="1700" b="0" strike="noStrike" spc="-41">
                <a:solidFill>
                  <a:srgbClr val="000000"/>
                </a:solidFill>
                <a:latin typeface="Arial MT"/>
              </a:rPr>
              <a:t> </a:t>
            </a:r>
            <a:r>
              <a:rPr lang="en-GB" sz="1700" b="0" strike="noStrike" spc="-12">
                <a:solidFill>
                  <a:srgbClr val="000000"/>
                </a:solidFill>
                <a:latin typeface="Arial MT"/>
              </a:rPr>
              <a:t>studi.</a:t>
            </a:r>
            <a:endParaRPr lang="en-GB" sz="1700" b="0" strike="noStrike" spc="-1">
              <a:solidFill>
                <a:srgbClr val="000000"/>
              </a:solidFill>
              <a:latin typeface="Arial"/>
            </a:endParaRPr>
          </a:p>
          <a:p>
            <a:pPr marL="12600" algn="just" defTabSz="914400">
              <a:lnSpc>
                <a:spcPct val="100000"/>
              </a:lnSpc>
              <a:spcBef>
                <a:spcPts val="1199"/>
              </a:spcBef>
            </a:pPr>
            <a:r>
              <a:rPr lang="en-GB" sz="1700" b="0" strike="noStrike" spc="-1">
                <a:solidFill>
                  <a:srgbClr val="000000"/>
                </a:solidFill>
                <a:latin typeface="Arial MT"/>
              </a:rPr>
              <a:t>Seguendo</a:t>
            </a:r>
            <a:r>
              <a:rPr lang="en-GB" sz="1700" b="0" strike="noStrike" spc="7">
                <a:solidFill>
                  <a:srgbClr val="000000"/>
                </a:solidFill>
                <a:latin typeface="Arial MT"/>
              </a:rPr>
              <a:t> </a:t>
            </a:r>
            <a:r>
              <a:rPr lang="en-GB" sz="1700" b="0" strike="noStrike" spc="-1">
                <a:solidFill>
                  <a:srgbClr val="000000"/>
                </a:solidFill>
                <a:latin typeface="Arial MT"/>
              </a:rPr>
              <a:t>questo schema, potrete</a:t>
            </a:r>
            <a:r>
              <a:rPr lang="en-GB" sz="1700" b="0" strike="noStrike" spc="4">
                <a:solidFill>
                  <a:srgbClr val="000000"/>
                </a:solidFill>
                <a:latin typeface="Arial MT"/>
              </a:rPr>
              <a:t> </a:t>
            </a:r>
            <a:r>
              <a:rPr lang="en-GB" sz="1700" b="1" strike="noStrike" spc="-1">
                <a:solidFill>
                  <a:srgbClr val="A65E5E"/>
                </a:solidFill>
                <a:latin typeface="Arial"/>
              </a:rPr>
              <a:t>ottimizzare</a:t>
            </a:r>
            <a:r>
              <a:rPr lang="en-GB" sz="1700" b="1" strike="noStrike" spc="4">
                <a:solidFill>
                  <a:srgbClr val="A65E5E"/>
                </a:solidFill>
                <a:latin typeface="Arial"/>
              </a:rPr>
              <a:t> </a:t>
            </a:r>
            <a:r>
              <a:rPr lang="en-GB" sz="1700" b="1" strike="noStrike" spc="-1">
                <a:solidFill>
                  <a:srgbClr val="A65E5E"/>
                </a:solidFill>
                <a:latin typeface="Arial"/>
              </a:rPr>
              <a:t>il</a:t>
            </a:r>
            <a:r>
              <a:rPr lang="en-GB" sz="1700" b="1" strike="noStrike" spc="4">
                <a:solidFill>
                  <a:srgbClr val="A65E5E"/>
                </a:solidFill>
                <a:latin typeface="Arial"/>
              </a:rPr>
              <a:t> </a:t>
            </a:r>
            <a:r>
              <a:rPr lang="en-GB" sz="1700" b="1" strike="noStrike" spc="-1">
                <a:solidFill>
                  <a:srgbClr val="A65E5E"/>
                </a:solidFill>
                <a:latin typeface="Arial"/>
              </a:rPr>
              <a:t>vostro tempo </a:t>
            </a:r>
            <a:r>
              <a:rPr lang="en-GB" sz="1700" b="1" strike="noStrike" spc="-52">
                <a:solidFill>
                  <a:srgbClr val="A65E5E"/>
                </a:solidFill>
                <a:latin typeface="Arial"/>
              </a:rPr>
              <a:t>e</a:t>
            </a:r>
            <a:endParaRPr lang="en-GB" sz="1700" b="0" strike="noStrike" spc="-1">
              <a:solidFill>
                <a:srgbClr val="000000"/>
              </a:solidFill>
              <a:latin typeface="Arial"/>
            </a:endParaRPr>
          </a:p>
          <a:p>
            <a:pPr marL="12600" algn="just" defTabSz="914400">
              <a:lnSpc>
                <a:spcPct val="158000"/>
              </a:lnSpc>
              <a:spcBef>
                <a:spcPts val="6"/>
              </a:spcBef>
            </a:pPr>
            <a:r>
              <a:rPr lang="en-GB" sz="1700" b="1" strike="noStrike" spc="-1">
                <a:solidFill>
                  <a:srgbClr val="A65E5E"/>
                </a:solidFill>
                <a:latin typeface="Arial"/>
              </a:rPr>
              <a:t>migliorare</a:t>
            </a:r>
            <a:r>
              <a:rPr lang="en-GB" sz="1700" b="1" strike="noStrike" spc="432">
                <a:solidFill>
                  <a:srgbClr val="A65E5E"/>
                </a:solidFill>
                <a:latin typeface="Arial"/>
              </a:rPr>
              <a:t> </a:t>
            </a:r>
            <a:r>
              <a:rPr lang="en-GB" sz="1700" b="1" strike="noStrike" spc="-1">
                <a:solidFill>
                  <a:srgbClr val="A65E5E"/>
                </a:solidFill>
                <a:latin typeface="Arial"/>
              </a:rPr>
              <a:t>l'efficacia</a:t>
            </a:r>
            <a:r>
              <a:rPr lang="en-GB" sz="1700" b="1" strike="noStrike" spc="437">
                <a:solidFill>
                  <a:srgbClr val="A65E5E"/>
                </a:solidFill>
                <a:latin typeface="Arial"/>
              </a:rPr>
              <a:t> </a:t>
            </a:r>
            <a:r>
              <a:rPr lang="en-GB" sz="1700" b="1" strike="noStrike" spc="-1">
                <a:solidFill>
                  <a:srgbClr val="A65E5E"/>
                </a:solidFill>
                <a:latin typeface="Arial"/>
              </a:rPr>
              <a:t>del</a:t>
            </a:r>
            <a:r>
              <a:rPr lang="en-GB" sz="1700" b="1" strike="noStrike" spc="437">
                <a:solidFill>
                  <a:srgbClr val="A65E5E"/>
                </a:solidFill>
                <a:latin typeface="Arial"/>
              </a:rPr>
              <a:t> </a:t>
            </a:r>
            <a:r>
              <a:rPr lang="en-GB" sz="1700" b="1" strike="noStrike" spc="-1">
                <a:solidFill>
                  <a:srgbClr val="A65E5E"/>
                </a:solidFill>
                <a:latin typeface="Arial"/>
              </a:rPr>
              <a:t>vostro</a:t>
            </a:r>
            <a:r>
              <a:rPr lang="en-GB" sz="1700" b="1" strike="noStrike" spc="432">
                <a:solidFill>
                  <a:srgbClr val="A65E5E"/>
                </a:solidFill>
                <a:latin typeface="Arial"/>
              </a:rPr>
              <a:t> </a:t>
            </a:r>
            <a:r>
              <a:rPr lang="en-GB" sz="1700" b="1" strike="noStrike" spc="-1">
                <a:solidFill>
                  <a:srgbClr val="A65E5E"/>
                </a:solidFill>
                <a:latin typeface="Arial"/>
              </a:rPr>
              <a:t>apprendimento</a:t>
            </a:r>
            <a:r>
              <a:rPr lang="en-GB" sz="1700" b="1" strike="noStrike" spc="432">
                <a:solidFill>
                  <a:srgbClr val="A65E5E"/>
                </a:solidFill>
                <a:latin typeface="Arial"/>
              </a:rPr>
              <a:t> </a:t>
            </a:r>
            <a:r>
              <a:rPr lang="en-GB" sz="1700" b="0" strike="noStrike" spc="-1">
                <a:solidFill>
                  <a:srgbClr val="000000"/>
                </a:solidFill>
                <a:latin typeface="Arial MT"/>
              </a:rPr>
              <a:t>in</a:t>
            </a:r>
            <a:r>
              <a:rPr lang="en-GB" sz="1700" b="0" strike="noStrike" spc="432">
                <a:solidFill>
                  <a:srgbClr val="000000"/>
                </a:solidFill>
                <a:latin typeface="Arial MT"/>
              </a:rPr>
              <a:t> </a:t>
            </a:r>
            <a:r>
              <a:rPr lang="en-GB" sz="1700" b="0" strike="noStrike" spc="-12">
                <a:solidFill>
                  <a:srgbClr val="000000"/>
                </a:solidFill>
                <a:latin typeface="Arial MT"/>
              </a:rPr>
              <a:t>relazione </a:t>
            </a:r>
            <a:r>
              <a:rPr lang="en-GB" sz="1700" b="0" strike="noStrike" spc="-1">
                <a:solidFill>
                  <a:srgbClr val="000000"/>
                </a:solidFill>
                <a:latin typeface="Arial MT"/>
              </a:rPr>
              <a:t>agli</a:t>
            </a:r>
            <a:r>
              <a:rPr lang="en-GB" sz="1700" b="0" strike="noStrike" spc="-66">
                <a:solidFill>
                  <a:srgbClr val="000000"/>
                </a:solidFill>
                <a:latin typeface="Arial MT"/>
              </a:rPr>
              <a:t> </a:t>
            </a:r>
            <a:r>
              <a:rPr lang="en-GB" sz="1700" b="0" strike="noStrike" spc="-1">
                <a:solidFill>
                  <a:srgbClr val="000000"/>
                </a:solidFill>
                <a:latin typeface="Arial MT"/>
              </a:rPr>
              <a:t>insegnamenti</a:t>
            </a:r>
            <a:r>
              <a:rPr lang="en-GB" sz="1700" b="0" strike="noStrike" spc="-41">
                <a:solidFill>
                  <a:srgbClr val="000000"/>
                </a:solidFill>
                <a:latin typeface="Arial MT"/>
              </a:rPr>
              <a:t> </a:t>
            </a:r>
            <a:r>
              <a:rPr lang="en-GB" sz="1700" b="0" strike="noStrike" spc="-1">
                <a:solidFill>
                  <a:srgbClr val="000000"/>
                </a:solidFill>
                <a:latin typeface="Arial MT"/>
              </a:rPr>
              <a:t>proposti</a:t>
            </a:r>
            <a:r>
              <a:rPr lang="en-GB" sz="1700" b="0" strike="noStrike" spc="-52">
                <a:solidFill>
                  <a:srgbClr val="000000"/>
                </a:solidFill>
                <a:latin typeface="Arial MT"/>
              </a:rPr>
              <a:t> </a:t>
            </a:r>
            <a:r>
              <a:rPr lang="en-GB" sz="1700" b="0" strike="noStrike" spc="-1">
                <a:solidFill>
                  <a:srgbClr val="000000"/>
                </a:solidFill>
                <a:latin typeface="Arial MT"/>
              </a:rPr>
              <a:t>e</a:t>
            </a:r>
            <a:r>
              <a:rPr lang="en-GB" sz="1700" b="0" strike="noStrike" spc="-66">
                <a:solidFill>
                  <a:srgbClr val="000000"/>
                </a:solidFill>
                <a:latin typeface="Arial MT"/>
              </a:rPr>
              <a:t> </a:t>
            </a:r>
            <a:r>
              <a:rPr lang="en-GB" sz="1700" b="0" strike="noStrike" spc="-1">
                <a:solidFill>
                  <a:srgbClr val="000000"/>
                </a:solidFill>
                <a:latin typeface="Arial MT"/>
              </a:rPr>
              <a:t>ai</a:t>
            </a:r>
            <a:r>
              <a:rPr lang="en-GB" sz="1700" b="0" strike="noStrike" spc="-66">
                <a:solidFill>
                  <a:srgbClr val="000000"/>
                </a:solidFill>
                <a:latin typeface="Arial MT"/>
              </a:rPr>
              <a:t> </a:t>
            </a:r>
            <a:r>
              <a:rPr lang="en-GB" sz="1700" b="0" strike="noStrike" spc="-1">
                <a:solidFill>
                  <a:srgbClr val="000000"/>
                </a:solidFill>
                <a:latin typeface="Arial MT"/>
              </a:rPr>
              <a:t>Tirocini</a:t>
            </a:r>
            <a:r>
              <a:rPr lang="en-GB" sz="1700" b="0" strike="noStrike" spc="-75">
                <a:solidFill>
                  <a:srgbClr val="000000"/>
                </a:solidFill>
                <a:latin typeface="Arial MT"/>
              </a:rPr>
              <a:t> </a:t>
            </a:r>
            <a:r>
              <a:rPr lang="en-GB" sz="1700" b="0" strike="noStrike" spc="-1">
                <a:solidFill>
                  <a:srgbClr val="000000"/>
                </a:solidFill>
                <a:latin typeface="Arial MT"/>
              </a:rPr>
              <a:t>Pratici</a:t>
            </a:r>
            <a:r>
              <a:rPr lang="en-GB" sz="1700" b="0" strike="noStrike" spc="-55">
                <a:solidFill>
                  <a:srgbClr val="000000"/>
                </a:solidFill>
                <a:latin typeface="Arial MT"/>
              </a:rPr>
              <a:t> </a:t>
            </a:r>
            <a:r>
              <a:rPr lang="en-GB" sz="1700" b="0" strike="noStrike" spc="-1">
                <a:solidFill>
                  <a:srgbClr val="000000"/>
                </a:solidFill>
                <a:latin typeface="Arial MT"/>
              </a:rPr>
              <a:t>Valutativi</a:t>
            </a:r>
            <a:r>
              <a:rPr lang="en-GB" sz="1700" b="0" strike="noStrike" spc="-52">
                <a:solidFill>
                  <a:srgbClr val="000000"/>
                </a:solidFill>
                <a:latin typeface="Arial MT"/>
              </a:rPr>
              <a:t> </a:t>
            </a:r>
            <a:r>
              <a:rPr lang="en-GB" sz="1700" b="0" strike="noStrike" spc="-12">
                <a:solidFill>
                  <a:srgbClr val="000000"/>
                </a:solidFill>
                <a:latin typeface="Arial MT"/>
              </a:rPr>
              <a:t>(TPV).</a:t>
            </a:r>
            <a:endParaRPr lang="en-GB" sz="1700" b="0" strike="noStrike" spc="-1">
              <a:solidFill>
                <a:srgbClr val="000000"/>
              </a:solidFill>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1" name="object 2"/>
          <p:cNvGraphicFramePr/>
          <p:nvPr/>
        </p:nvGraphicFramePr>
        <p:xfrm>
          <a:off x="527040" y="984240"/>
          <a:ext cx="9677160" cy="4721760"/>
        </p:xfrm>
        <a:graphic>
          <a:graphicData uri="http://schemas.openxmlformats.org/drawingml/2006/table">
            <a:tbl>
              <a:tblPr/>
              <a:tblGrid>
                <a:gridCol w="533376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tblGrid>
              <a:tr h="454320">
                <a:tc>
                  <a:txBody>
                    <a:bodyPr/>
                    <a:lstStyle/>
                    <a:p>
                      <a:pPr algn="ctr" defTabSz="914400">
                        <a:lnSpc>
                          <a:spcPct val="100000"/>
                        </a:lnSpc>
                        <a:spcBef>
                          <a:spcPts val="1035"/>
                        </a:spcBef>
                      </a:pPr>
                      <a:r>
                        <a:rPr lang="en-GB" sz="1200" b="1" strike="noStrike" spc="-1">
                          <a:solidFill>
                            <a:srgbClr val="FFFFFF"/>
                          </a:solidFill>
                          <a:latin typeface="Arial"/>
                        </a:rPr>
                        <a:t>ESAMI</a:t>
                      </a:r>
                      <a:r>
                        <a:rPr lang="en-GB" sz="1200" b="1" strike="noStrike" spc="-12">
                          <a:solidFill>
                            <a:srgbClr val="FFFFFF"/>
                          </a:solidFill>
                          <a:latin typeface="Arial"/>
                        </a:rPr>
                        <a:t> </a:t>
                      </a:r>
                      <a:r>
                        <a:rPr lang="en-GB" sz="1200" b="1" strike="noStrike" spc="-1">
                          <a:solidFill>
                            <a:srgbClr val="FFFFFF"/>
                          </a:solidFill>
                          <a:latin typeface="Arial"/>
                        </a:rPr>
                        <a:t>DEL</a:t>
                      </a:r>
                      <a:r>
                        <a:rPr lang="en-GB" sz="1200" b="1" strike="noStrike" spc="-12">
                          <a:solidFill>
                            <a:srgbClr val="FFFFFF"/>
                          </a:solidFill>
                          <a:latin typeface="Arial"/>
                        </a:rPr>
                        <a:t> </a:t>
                      </a:r>
                      <a:r>
                        <a:rPr lang="en-GB" sz="1200" b="1" strike="noStrike" spc="-1">
                          <a:solidFill>
                            <a:srgbClr val="FFFFFF"/>
                          </a:solidFill>
                          <a:latin typeface="Arial"/>
                        </a:rPr>
                        <a:t>PRIMO</a:t>
                      </a:r>
                      <a:r>
                        <a:rPr lang="en-GB" sz="1200" b="1" strike="noStrike" spc="-15">
                          <a:solidFill>
                            <a:srgbClr val="FFFFFF"/>
                          </a:solidFill>
                          <a:latin typeface="Arial"/>
                        </a:rPr>
                        <a:t> </a:t>
                      </a:r>
                      <a:r>
                        <a:rPr lang="en-GB" sz="1200" b="1" strike="noStrike" spc="-1">
                          <a:solidFill>
                            <a:srgbClr val="FFFFFF"/>
                          </a:solidFill>
                          <a:latin typeface="Arial"/>
                        </a:rPr>
                        <a:t>ANNO</a:t>
                      </a:r>
                      <a:r>
                        <a:rPr lang="en-GB" sz="1200" b="1" strike="noStrike" spc="-15">
                          <a:solidFill>
                            <a:srgbClr val="FFFFFF"/>
                          </a:solidFill>
                          <a:latin typeface="Arial"/>
                        </a:rPr>
                        <a:t> </a:t>
                      </a:r>
                      <a:r>
                        <a:rPr lang="en-GB" sz="1200" b="1" strike="noStrike" spc="-1">
                          <a:solidFill>
                            <a:srgbClr val="FFFFFF"/>
                          </a:solidFill>
                          <a:latin typeface="Arial"/>
                        </a:rPr>
                        <a:t>DA</a:t>
                      </a:r>
                      <a:r>
                        <a:rPr lang="en-GB" sz="1200" b="1" strike="noStrike" spc="-15">
                          <a:solidFill>
                            <a:srgbClr val="FFFFFF"/>
                          </a:solidFill>
                          <a:latin typeface="Arial"/>
                        </a:rPr>
                        <a:t> </a:t>
                      </a:r>
                      <a:r>
                        <a:rPr lang="en-GB" sz="1200" b="1" strike="noStrike" spc="-1">
                          <a:solidFill>
                            <a:srgbClr val="FFFFFF"/>
                          </a:solidFill>
                          <a:latin typeface="Arial"/>
                        </a:rPr>
                        <a:t>DARE</a:t>
                      </a:r>
                      <a:r>
                        <a:rPr lang="en-GB" sz="1200" b="1" strike="noStrike" spc="-21">
                          <a:solidFill>
                            <a:srgbClr val="FFFFFF"/>
                          </a:solidFill>
                          <a:latin typeface="Arial"/>
                        </a:rPr>
                        <a:t> </a:t>
                      </a:r>
                      <a:r>
                        <a:rPr lang="en-GB" sz="1200" b="1" strike="noStrike" spc="-1">
                          <a:solidFill>
                            <a:srgbClr val="FFFFFF"/>
                          </a:solidFill>
                          <a:latin typeface="Arial"/>
                        </a:rPr>
                        <a:t>PER</a:t>
                      </a:r>
                      <a:r>
                        <a:rPr lang="en-GB" sz="1200" b="1" strike="noStrike" spc="-21">
                          <a:solidFill>
                            <a:srgbClr val="FFFFFF"/>
                          </a:solidFill>
                          <a:latin typeface="Arial"/>
                        </a:rPr>
                        <a:t> </a:t>
                      </a:r>
                      <a:r>
                        <a:rPr lang="en-GB" sz="1200" b="1" strike="noStrike" spc="-12">
                          <a:solidFill>
                            <a:srgbClr val="FFFFFF"/>
                          </a:solidFill>
                          <a:latin typeface="Arial"/>
                        </a:rPr>
                        <a:t>ULTIMI</a:t>
                      </a:r>
                      <a:endParaRPr lang="en-GB" sz="12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65E5E"/>
                    </a:solidFill>
                  </a:tcPr>
                </a:tc>
                <a:tc>
                  <a:txBody>
                    <a:bodyPr/>
                    <a:lstStyle/>
                    <a:p>
                      <a:pPr algn="ctr" defTabSz="914400">
                        <a:lnSpc>
                          <a:spcPct val="100000"/>
                        </a:lnSpc>
                        <a:spcBef>
                          <a:spcPts val="975"/>
                        </a:spcBef>
                      </a:pPr>
                      <a:r>
                        <a:rPr lang="en-GB" sz="1300" b="1" strike="noStrike" spc="-1">
                          <a:solidFill>
                            <a:srgbClr val="FFFFFF"/>
                          </a:solidFill>
                          <a:latin typeface="Arial"/>
                        </a:rPr>
                        <a:t>TPV</a:t>
                      </a:r>
                      <a:r>
                        <a:rPr lang="en-GB" sz="1300" b="1" strike="noStrike" spc="-26">
                          <a:solidFill>
                            <a:srgbClr val="FFFFFF"/>
                          </a:solidFill>
                          <a:latin typeface="Arial"/>
                        </a:rPr>
                        <a:t> </a:t>
                      </a:r>
                      <a:r>
                        <a:rPr lang="en-GB" sz="1300" b="1" strike="noStrike" spc="-1">
                          <a:solidFill>
                            <a:srgbClr val="FFFFFF"/>
                          </a:solidFill>
                          <a:latin typeface="Arial"/>
                        </a:rPr>
                        <a:t>II ANNO</a:t>
                      </a:r>
                      <a:r>
                        <a:rPr lang="en-GB" sz="1300" b="1" strike="noStrike" spc="-26">
                          <a:solidFill>
                            <a:srgbClr val="FFFFFF"/>
                          </a:solidFill>
                          <a:latin typeface="Arial"/>
                        </a:rPr>
                        <a:t> </a:t>
                      </a:r>
                      <a:r>
                        <a:rPr lang="en-GB" sz="1300" b="1" strike="noStrike" spc="-1">
                          <a:solidFill>
                            <a:srgbClr val="FFFFFF"/>
                          </a:solidFill>
                          <a:latin typeface="Arial"/>
                        </a:rPr>
                        <a:t>DA</a:t>
                      </a:r>
                      <a:r>
                        <a:rPr lang="en-GB" sz="1300" b="1" strike="noStrike" spc="-12">
                          <a:solidFill>
                            <a:srgbClr val="FFFFFF"/>
                          </a:solidFill>
                          <a:latin typeface="Arial"/>
                        </a:rPr>
                        <a:t> </a:t>
                      </a:r>
                      <a:r>
                        <a:rPr lang="en-GB" sz="1300" b="1" strike="noStrike" spc="-1">
                          <a:solidFill>
                            <a:srgbClr val="FFFFFF"/>
                          </a:solidFill>
                          <a:latin typeface="Arial"/>
                        </a:rPr>
                        <a:t>DARE</a:t>
                      </a:r>
                      <a:r>
                        <a:rPr lang="en-GB" sz="1300" b="1" strike="noStrike" spc="-26">
                          <a:solidFill>
                            <a:srgbClr val="FFFFFF"/>
                          </a:solidFill>
                          <a:latin typeface="Arial"/>
                        </a:rPr>
                        <a:t> </a:t>
                      </a:r>
                      <a:r>
                        <a:rPr lang="en-GB" sz="1300" b="1" strike="noStrike" spc="-1">
                          <a:solidFill>
                            <a:srgbClr val="FFFFFF"/>
                          </a:solidFill>
                          <a:latin typeface="Arial"/>
                        </a:rPr>
                        <a:t>PER</a:t>
                      </a:r>
                      <a:r>
                        <a:rPr lang="en-GB" sz="1300" b="1" strike="noStrike" spc="-26">
                          <a:solidFill>
                            <a:srgbClr val="FFFFFF"/>
                          </a:solidFill>
                          <a:latin typeface="Arial"/>
                        </a:rPr>
                        <a:t> </a:t>
                      </a:r>
                      <a:r>
                        <a:rPr lang="en-GB" sz="1300" b="1" strike="noStrike" spc="-12">
                          <a:solidFill>
                            <a:srgbClr val="FFFFFF"/>
                          </a:solidFill>
                          <a:latin typeface="Arial"/>
                        </a:rPr>
                        <a:t>PRIMI</a:t>
                      </a:r>
                      <a:endParaRPr lang="en-GB" sz="13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65E5E"/>
                    </a:solidFill>
                  </a:tcPr>
                </a:tc>
                <a:extLst>
                  <a:ext uri="{0D108BD9-81ED-4DB2-BD59-A6C34878D82A}">
                    <a16:rowId xmlns:a16="http://schemas.microsoft.com/office/drawing/2014/main" val="10000"/>
                  </a:ext>
                </a:extLst>
              </a:tr>
              <a:tr h="454320">
                <a:tc>
                  <a:txBody>
                    <a:bodyPr/>
                    <a:lstStyle/>
                    <a:p>
                      <a:pPr marL="14040" defTabSz="914400">
                        <a:lnSpc>
                          <a:spcPct val="100000"/>
                        </a:lnSpc>
                        <a:spcBef>
                          <a:spcPts val="1094"/>
                        </a:spcBef>
                      </a:pPr>
                      <a:r>
                        <a:rPr lang="en-GB" sz="1100" b="1" strike="noStrike" spc="-1">
                          <a:solidFill>
                            <a:schemeClr val="dk1"/>
                          </a:solidFill>
                          <a:latin typeface="Arial"/>
                        </a:rPr>
                        <a:t>PSICOLOGIA</a:t>
                      </a:r>
                      <a:r>
                        <a:rPr lang="en-GB" sz="1100" b="1" strike="noStrike" spc="-66">
                          <a:solidFill>
                            <a:schemeClr val="dk1"/>
                          </a:solidFill>
                          <a:latin typeface="Arial"/>
                        </a:rPr>
                        <a:t> </a:t>
                      </a:r>
                      <a:r>
                        <a:rPr lang="en-GB" sz="1100" b="1" strike="noStrike" spc="-12">
                          <a:solidFill>
                            <a:schemeClr val="dk1"/>
                          </a:solidFill>
                          <a:latin typeface="Arial"/>
                        </a:rPr>
                        <a:t>GENERALE</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marL="14040" defTabSz="914400">
                        <a:lnSpc>
                          <a:spcPct val="100000"/>
                        </a:lnSpc>
                        <a:spcBef>
                          <a:spcPts val="975"/>
                        </a:spcBef>
                      </a:pPr>
                      <a:r>
                        <a:rPr lang="en-GB" sz="1300" b="1" strike="noStrike" spc="-1">
                          <a:solidFill>
                            <a:schemeClr val="dk1"/>
                          </a:solidFill>
                          <a:latin typeface="Arial"/>
                        </a:rPr>
                        <a:t>ATT.4</a:t>
                      </a:r>
                      <a:r>
                        <a:rPr lang="en-GB" sz="1300" b="1" strike="noStrike" spc="-46">
                          <a:solidFill>
                            <a:schemeClr val="dk1"/>
                          </a:solidFill>
                          <a:latin typeface="Arial"/>
                        </a:rPr>
                        <a:t> </a:t>
                      </a:r>
                      <a:r>
                        <a:rPr lang="en-GB" sz="1300" b="1" strike="noStrike" spc="-12">
                          <a:solidFill>
                            <a:schemeClr val="dk1"/>
                          </a:solidFill>
                          <a:latin typeface="Arial"/>
                        </a:rPr>
                        <a:t>GENERALE</a:t>
                      </a:r>
                      <a:endParaRPr lang="en-GB" sz="13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1"/>
                  </a:ext>
                </a:extLst>
              </a:tr>
              <a:tr h="671760">
                <a:tc>
                  <a:txBody>
                    <a:bodyPr/>
                    <a:lstStyle/>
                    <a:p>
                      <a:pPr defTabSz="914400">
                        <a:lnSpc>
                          <a:spcPct val="100000"/>
                        </a:lnSpc>
                        <a:spcBef>
                          <a:spcPts val="689"/>
                        </a:spcBef>
                      </a:pPr>
                      <a:endParaRPr lang="en-GB" sz="1100" b="0" strike="noStrike" spc="-1">
                        <a:solidFill>
                          <a:srgbClr val="000000"/>
                        </a:solidFill>
                        <a:latin typeface="Arial"/>
                      </a:endParaRPr>
                    </a:p>
                    <a:p>
                      <a:pPr marL="14040" defTabSz="914400">
                        <a:lnSpc>
                          <a:spcPct val="100000"/>
                        </a:lnSpc>
                      </a:pPr>
                      <a:r>
                        <a:rPr lang="en-GB" sz="1100" b="1" strike="noStrike" spc="-1">
                          <a:solidFill>
                            <a:schemeClr val="dk1"/>
                          </a:solidFill>
                          <a:latin typeface="Arial"/>
                        </a:rPr>
                        <a:t>PSICOLOGIA</a:t>
                      </a:r>
                      <a:r>
                        <a:rPr lang="en-GB" sz="1100" b="1" strike="noStrike" spc="-46">
                          <a:solidFill>
                            <a:schemeClr val="dk1"/>
                          </a:solidFill>
                          <a:latin typeface="Arial"/>
                        </a:rPr>
                        <a:t> </a:t>
                      </a:r>
                      <a:r>
                        <a:rPr lang="en-GB" sz="1100" b="1" strike="noStrike" spc="-1">
                          <a:solidFill>
                            <a:schemeClr val="dk1"/>
                          </a:solidFill>
                          <a:latin typeface="Arial"/>
                        </a:rPr>
                        <a:t>DELLO</a:t>
                      </a:r>
                      <a:r>
                        <a:rPr lang="en-GB" sz="1100" b="1" strike="noStrike" spc="-32">
                          <a:solidFill>
                            <a:schemeClr val="dk1"/>
                          </a:solidFill>
                          <a:latin typeface="Arial"/>
                        </a:rPr>
                        <a:t> </a:t>
                      </a:r>
                      <a:r>
                        <a:rPr lang="en-GB" sz="1100" b="1" strike="noStrike" spc="-1">
                          <a:solidFill>
                            <a:schemeClr val="dk1"/>
                          </a:solidFill>
                          <a:latin typeface="Arial"/>
                        </a:rPr>
                        <a:t>SVILUPPO</a:t>
                      </a:r>
                      <a:r>
                        <a:rPr lang="en-GB" sz="1100" b="1" strike="noStrike" spc="-32">
                          <a:solidFill>
                            <a:schemeClr val="dk1"/>
                          </a:solidFill>
                          <a:latin typeface="Arial"/>
                        </a:rPr>
                        <a:t> </a:t>
                      </a:r>
                      <a:r>
                        <a:rPr lang="en-GB" sz="1100" b="1" strike="noStrike" spc="-1">
                          <a:solidFill>
                            <a:schemeClr val="dk1"/>
                          </a:solidFill>
                          <a:latin typeface="Arial"/>
                        </a:rPr>
                        <a:t>E</a:t>
                      </a:r>
                      <a:r>
                        <a:rPr lang="en-GB" sz="1100" b="1" strike="noStrike" spc="-41">
                          <a:solidFill>
                            <a:schemeClr val="dk1"/>
                          </a:solidFill>
                          <a:latin typeface="Arial"/>
                        </a:rPr>
                        <a:t> </a:t>
                      </a:r>
                      <a:r>
                        <a:rPr lang="en-GB" sz="1100" b="1" strike="noStrike" spc="-12">
                          <a:solidFill>
                            <a:schemeClr val="dk1"/>
                          </a:solidFill>
                          <a:latin typeface="Arial"/>
                        </a:rPr>
                        <a:t>EDUCAZIONE</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defTabSz="914400">
                        <a:lnSpc>
                          <a:spcPct val="100000"/>
                        </a:lnSpc>
                        <a:spcBef>
                          <a:spcPts val="334"/>
                        </a:spcBef>
                      </a:pPr>
                      <a:endParaRPr lang="en-GB" sz="1300" b="0" strike="noStrike" spc="-1">
                        <a:solidFill>
                          <a:srgbClr val="000000"/>
                        </a:solidFill>
                        <a:latin typeface="Arial"/>
                      </a:endParaRPr>
                    </a:p>
                    <a:p>
                      <a:pPr marL="14040" defTabSz="914400">
                        <a:lnSpc>
                          <a:spcPct val="100000"/>
                        </a:lnSpc>
                      </a:pPr>
                      <a:r>
                        <a:rPr lang="en-GB" sz="1300" b="1" strike="noStrike" spc="-1">
                          <a:solidFill>
                            <a:schemeClr val="dk1"/>
                          </a:solidFill>
                          <a:latin typeface="Arial"/>
                        </a:rPr>
                        <a:t>ATT.1.</a:t>
                      </a:r>
                      <a:r>
                        <a:rPr lang="en-GB" sz="1300" b="1" strike="noStrike" spc="-41">
                          <a:solidFill>
                            <a:schemeClr val="dk1"/>
                          </a:solidFill>
                          <a:latin typeface="Arial"/>
                        </a:rPr>
                        <a:t> </a:t>
                      </a:r>
                      <a:r>
                        <a:rPr lang="en-GB" sz="1300" b="1" strike="noStrike" spc="-12">
                          <a:solidFill>
                            <a:schemeClr val="dk1"/>
                          </a:solidFill>
                          <a:latin typeface="Arial"/>
                        </a:rPr>
                        <a:t>SVILUPPO</a:t>
                      </a:r>
                      <a:endParaRPr lang="en-GB" sz="13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2"/>
                  </a:ext>
                </a:extLst>
              </a:tr>
              <a:tr h="671760">
                <a:tc>
                  <a:txBody>
                    <a:bodyPr/>
                    <a:lstStyle/>
                    <a:p>
                      <a:pPr defTabSz="914400">
                        <a:lnSpc>
                          <a:spcPct val="100000"/>
                        </a:lnSpc>
                        <a:spcBef>
                          <a:spcPts val="689"/>
                        </a:spcBef>
                      </a:pPr>
                      <a:endParaRPr lang="en-GB" sz="1100" b="0" strike="noStrike" spc="-1">
                        <a:solidFill>
                          <a:srgbClr val="000000"/>
                        </a:solidFill>
                        <a:latin typeface="Arial"/>
                      </a:endParaRPr>
                    </a:p>
                    <a:p>
                      <a:pPr marL="14040" defTabSz="914400">
                        <a:lnSpc>
                          <a:spcPct val="100000"/>
                        </a:lnSpc>
                      </a:pPr>
                      <a:r>
                        <a:rPr lang="en-GB" sz="1100" b="1" strike="noStrike" spc="-12">
                          <a:solidFill>
                            <a:schemeClr val="dk1"/>
                          </a:solidFill>
                          <a:latin typeface="Arial"/>
                        </a:rPr>
                        <a:t>METODOLOGIA</a:t>
                      </a:r>
                      <a:r>
                        <a:rPr lang="en-GB" sz="1100" b="1" strike="noStrike" spc="-15">
                          <a:solidFill>
                            <a:schemeClr val="dk1"/>
                          </a:solidFill>
                          <a:latin typeface="Arial"/>
                        </a:rPr>
                        <a:t> </a:t>
                      </a:r>
                      <a:r>
                        <a:rPr lang="en-GB" sz="1100" b="1" strike="noStrike" spc="-1">
                          <a:solidFill>
                            <a:schemeClr val="dk1"/>
                          </a:solidFill>
                          <a:latin typeface="Arial"/>
                        </a:rPr>
                        <a:t>DELLA </a:t>
                      </a:r>
                      <a:r>
                        <a:rPr lang="en-GB" sz="1100" b="1" strike="noStrike" spc="-12">
                          <a:solidFill>
                            <a:schemeClr val="dk1"/>
                          </a:solidFill>
                          <a:latin typeface="Arial"/>
                        </a:rPr>
                        <a:t>RICERCA</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defTabSz="914400">
                        <a:lnSpc>
                          <a:spcPct val="100000"/>
                        </a:lnSpc>
                        <a:spcBef>
                          <a:spcPts val="334"/>
                        </a:spcBef>
                      </a:pPr>
                      <a:endParaRPr lang="en-GB" sz="1300" b="0" strike="noStrike" spc="-1">
                        <a:solidFill>
                          <a:srgbClr val="000000"/>
                        </a:solidFill>
                        <a:latin typeface="Arial"/>
                      </a:endParaRPr>
                    </a:p>
                    <a:p>
                      <a:pPr marL="14040" defTabSz="914400">
                        <a:lnSpc>
                          <a:spcPct val="100000"/>
                        </a:lnSpc>
                      </a:pPr>
                      <a:r>
                        <a:rPr lang="en-GB" sz="1300" b="1" strike="noStrike" spc="-1">
                          <a:solidFill>
                            <a:schemeClr val="dk1"/>
                          </a:solidFill>
                          <a:latin typeface="Arial"/>
                        </a:rPr>
                        <a:t>ATT.5</a:t>
                      </a:r>
                      <a:r>
                        <a:rPr lang="en-GB" sz="1300" b="1" strike="noStrike" spc="-21">
                          <a:solidFill>
                            <a:schemeClr val="dk1"/>
                          </a:solidFill>
                          <a:latin typeface="Arial"/>
                        </a:rPr>
                        <a:t> </a:t>
                      </a:r>
                      <a:r>
                        <a:rPr lang="en-GB" sz="1300" b="1" strike="noStrike" spc="-1">
                          <a:solidFill>
                            <a:schemeClr val="dk1"/>
                          </a:solidFill>
                          <a:latin typeface="Arial"/>
                        </a:rPr>
                        <a:t>RICERCA</a:t>
                      </a:r>
                      <a:r>
                        <a:rPr lang="en-GB" sz="1300" b="1" strike="noStrike" spc="-52">
                          <a:solidFill>
                            <a:schemeClr val="dk1"/>
                          </a:solidFill>
                          <a:latin typeface="Arial"/>
                        </a:rPr>
                        <a:t> </a:t>
                      </a:r>
                      <a:r>
                        <a:rPr lang="en-GB" sz="1300" b="1" strike="noStrike" spc="-1">
                          <a:solidFill>
                            <a:schemeClr val="dk1"/>
                          </a:solidFill>
                          <a:latin typeface="Arial"/>
                        </a:rPr>
                        <a:t>E</a:t>
                      </a:r>
                      <a:r>
                        <a:rPr lang="en-GB" sz="1300" b="1" strike="noStrike" spc="-26">
                          <a:solidFill>
                            <a:schemeClr val="dk1"/>
                          </a:solidFill>
                          <a:latin typeface="Arial"/>
                        </a:rPr>
                        <a:t> </a:t>
                      </a:r>
                      <a:r>
                        <a:rPr lang="en-GB" sz="1300" b="1" strike="noStrike" spc="-12">
                          <a:solidFill>
                            <a:schemeClr val="dk1"/>
                          </a:solidFill>
                          <a:latin typeface="Arial"/>
                        </a:rPr>
                        <a:t>LAVORO</a:t>
                      </a:r>
                      <a:endParaRPr lang="en-GB" sz="13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3"/>
                  </a:ext>
                </a:extLst>
              </a:tr>
              <a:tr h="671760">
                <a:tc>
                  <a:txBody>
                    <a:bodyPr/>
                    <a:lstStyle/>
                    <a:p>
                      <a:pPr defTabSz="914400">
                        <a:lnSpc>
                          <a:spcPct val="100000"/>
                        </a:lnSpc>
                        <a:spcBef>
                          <a:spcPts val="334"/>
                        </a:spcBef>
                      </a:pPr>
                      <a:endParaRPr lang="en-GB" sz="1300" b="0" strike="noStrike" spc="-1">
                        <a:solidFill>
                          <a:srgbClr val="FFFFFF"/>
                        </a:solidFill>
                        <a:latin typeface="Arial"/>
                      </a:endParaRPr>
                    </a:p>
                    <a:p>
                      <a:pPr marL="720" algn="ctr" defTabSz="914400">
                        <a:lnSpc>
                          <a:spcPct val="100000"/>
                        </a:lnSpc>
                        <a:spcBef>
                          <a:spcPts val="6"/>
                        </a:spcBef>
                      </a:pPr>
                      <a:r>
                        <a:rPr lang="en-GB" sz="1300" b="1" strike="noStrike" spc="-1">
                          <a:solidFill>
                            <a:srgbClr val="FFFFFF"/>
                          </a:solidFill>
                          <a:latin typeface="Arial"/>
                        </a:rPr>
                        <a:t>ESAMI</a:t>
                      </a:r>
                      <a:r>
                        <a:rPr lang="en-GB" sz="1300" b="1" strike="noStrike" spc="-41">
                          <a:solidFill>
                            <a:srgbClr val="FFFFFF"/>
                          </a:solidFill>
                          <a:latin typeface="Arial"/>
                        </a:rPr>
                        <a:t> </a:t>
                      </a:r>
                      <a:r>
                        <a:rPr lang="en-GB" sz="1300" b="1" strike="noStrike" spc="-1">
                          <a:solidFill>
                            <a:srgbClr val="FFFFFF"/>
                          </a:solidFill>
                          <a:latin typeface="Arial"/>
                        </a:rPr>
                        <a:t>DEL</a:t>
                      </a:r>
                      <a:r>
                        <a:rPr lang="en-GB" sz="1300" b="1" strike="noStrike" spc="-21">
                          <a:solidFill>
                            <a:srgbClr val="FFFFFF"/>
                          </a:solidFill>
                          <a:latin typeface="Arial"/>
                        </a:rPr>
                        <a:t> </a:t>
                      </a:r>
                      <a:r>
                        <a:rPr lang="en-GB" sz="1300" b="1" strike="noStrike" spc="-1">
                          <a:solidFill>
                            <a:srgbClr val="FFFFFF"/>
                          </a:solidFill>
                          <a:latin typeface="Arial"/>
                        </a:rPr>
                        <a:t>SECONDO</a:t>
                      </a:r>
                      <a:r>
                        <a:rPr lang="en-GB" sz="1300" b="1" strike="noStrike" spc="-21">
                          <a:solidFill>
                            <a:srgbClr val="FFFFFF"/>
                          </a:solidFill>
                          <a:latin typeface="Arial"/>
                        </a:rPr>
                        <a:t> </a:t>
                      </a:r>
                      <a:r>
                        <a:rPr lang="en-GB" sz="1300" b="1" strike="noStrike" spc="-1">
                          <a:solidFill>
                            <a:srgbClr val="FFFFFF"/>
                          </a:solidFill>
                          <a:latin typeface="Arial"/>
                        </a:rPr>
                        <a:t>ANNO</a:t>
                      </a:r>
                      <a:r>
                        <a:rPr lang="en-GB" sz="1300" b="1" strike="noStrike" spc="-21">
                          <a:solidFill>
                            <a:srgbClr val="FFFFFF"/>
                          </a:solidFill>
                          <a:latin typeface="Arial"/>
                        </a:rPr>
                        <a:t> </a:t>
                      </a:r>
                      <a:r>
                        <a:rPr lang="en-GB" sz="1300" b="1" strike="noStrike" spc="-1">
                          <a:solidFill>
                            <a:srgbClr val="FFFFFF"/>
                          </a:solidFill>
                          <a:latin typeface="Arial"/>
                        </a:rPr>
                        <a:t>DA</a:t>
                      </a:r>
                      <a:r>
                        <a:rPr lang="en-GB" sz="1300" b="1" strike="noStrike" spc="-26">
                          <a:solidFill>
                            <a:srgbClr val="FFFFFF"/>
                          </a:solidFill>
                          <a:latin typeface="Arial"/>
                        </a:rPr>
                        <a:t> </a:t>
                      </a:r>
                      <a:r>
                        <a:rPr lang="en-GB" sz="1300" b="1" strike="noStrike" spc="-1">
                          <a:solidFill>
                            <a:srgbClr val="FFFFFF"/>
                          </a:solidFill>
                          <a:latin typeface="Arial"/>
                        </a:rPr>
                        <a:t>DARE</a:t>
                      </a:r>
                      <a:r>
                        <a:rPr lang="en-GB" sz="1300" b="1" strike="noStrike" spc="-21">
                          <a:solidFill>
                            <a:srgbClr val="FFFFFF"/>
                          </a:solidFill>
                          <a:latin typeface="Arial"/>
                        </a:rPr>
                        <a:t> </a:t>
                      </a:r>
                      <a:r>
                        <a:rPr lang="en-GB" sz="1300" b="1" strike="noStrike" spc="-1">
                          <a:solidFill>
                            <a:srgbClr val="FFFFFF"/>
                          </a:solidFill>
                          <a:latin typeface="Arial"/>
                        </a:rPr>
                        <a:t>PER</a:t>
                      </a:r>
                      <a:r>
                        <a:rPr lang="en-GB" sz="1300" b="1" strike="noStrike" spc="-15">
                          <a:solidFill>
                            <a:srgbClr val="FFFFFF"/>
                          </a:solidFill>
                          <a:latin typeface="Arial"/>
                        </a:rPr>
                        <a:t> </a:t>
                      </a:r>
                      <a:r>
                        <a:rPr lang="en-GB" sz="1300" b="1" strike="noStrike" spc="-12">
                          <a:solidFill>
                            <a:srgbClr val="FFFFFF"/>
                          </a:solidFill>
                          <a:latin typeface="Arial"/>
                        </a:rPr>
                        <a:t>PRIMI</a:t>
                      </a:r>
                      <a:endParaRPr lang="en-GB" sz="13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65E5E"/>
                    </a:solidFill>
                  </a:tcPr>
                </a:tc>
                <a:tc>
                  <a:txBody>
                    <a:bodyPr/>
                    <a:lstStyle/>
                    <a:p>
                      <a:endParaRPr lang="en-GB" sz="1300" b="0" strike="noStrike" spc="-1">
                        <a:solidFill>
                          <a:schemeClr val="dk1"/>
                        </a:solidFill>
                        <a:latin typeface="Times New Roman"/>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65E5E"/>
                    </a:solidFill>
                  </a:tcPr>
                </a:tc>
                <a:extLst>
                  <a:ext uri="{0D108BD9-81ED-4DB2-BD59-A6C34878D82A}">
                    <a16:rowId xmlns:a16="http://schemas.microsoft.com/office/drawing/2014/main" val="10004"/>
                  </a:ext>
                </a:extLst>
              </a:tr>
              <a:tr h="671760">
                <a:tc>
                  <a:txBody>
                    <a:bodyPr/>
                    <a:lstStyle/>
                    <a:p>
                      <a:pPr defTabSz="914400">
                        <a:lnSpc>
                          <a:spcPct val="100000"/>
                        </a:lnSpc>
                        <a:spcBef>
                          <a:spcPts val="689"/>
                        </a:spcBef>
                      </a:pPr>
                      <a:endParaRPr lang="en-GB" sz="1100" b="0" strike="noStrike" spc="-1">
                        <a:solidFill>
                          <a:srgbClr val="000000"/>
                        </a:solidFill>
                        <a:latin typeface="Arial"/>
                      </a:endParaRPr>
                    </a:p>
                    <a:p>
                      <a:pPr marL="14040" defTabSz="914400">
                        <a:lnSpc>
                          <a:spcPct val="100000"/>
                        </a:lnSpc>
                      </a:pPr>
                      <a:r>
                        <a:rPr lang="en-GB" sz="1100" b="1" strike="noStrike" spc="-12">
                          <a:solidFill>
                            <a:schemeClr val="dk1"/>
                          </a:solidFill>
                          <a:latin typeface="Arial"/>
                        </a:rPr>
                        <a:t>PSICOMETRIA</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defTabSz="914400">
                        <a:lnSpc>
                          <a:spcPct val="100000"/>
                        </a:lnSpc>
                        <a:spcBef>
                          <a:spcPts val="340"/>
                        </a:spcBef>
                      </a:pPr>
                      <a:endParaRPr lang="en-GB" sz="1300" b="0" strike="noStrike" spc="-1">
                        <a:solidFill>
                          <a:srgbClr val="000000"/>
                        </a:solidFill>
                        <a:latin typeface="Arial"/>
                      </a:endParaRPr>
                    </a:p>
                    <a:p>
                      <a:pPr marL="14040" defTabSz="914400">
                        <a:lnSpc>
                          <a:spcPct val="100000"/>
                        </a:lnSpc>
                      </a:pPr>
                      <a:r>
                        <a:rPr lang="en-GB" sz="1300" b="1" strike="noStrike" spc="-1">
                          <a:solidFill>
                            <a:schemeClr val="dk1"/>
                          </a:solidFill>
                          <a:latin typeface="Arial"/>
                        </a:rPr>
                        <a:t>ATT.5</a:t>
                      </a:r>
                      <a:r>
                        <a:rPr lang="en-GB" sz="1300" b="1" strike="noStrike" spc="-21">
                          <a:solidFill>
                            <a:schemeClr val="dk1"/>
                          </a:solidFill>
                          <a:latin typeface="Arial"/>
                        </a:rPr>
                        <a:t> </a:t>
                      </a:r>
                      <a:r>
                        <a:rPr lang="en-GB" sz="1300" b="1" strike="noStrike" spc="-1">
                          <a:solidFill>
                            <a:schemeClr val="dk1"/>
                          </a:solidFill>
                          <a:latin typeface="Arial"/>
                        </a:rPr>
                        <a:t>RICERCA</a:t>
                      </a:r>
                      <a:r>
                        <a:rPr lang="en-GB" sz="1300" b="1" strike="noStrike" spc="-52">
                          <a:solidFill>
                            <a:schemeClr val="dk1"/>
                          </a:solidFill>
                          <a:latin typeface="Arial"/>
                        </a:rPr>
                        <a:t> </a:t>
                      </a:r>
                      <a:r>
                        <a:rPr lang="en-GB" sz="1300" b="1" strike="noStrike" spc="-1">
                          <a:solidFill>
                            <a:schemeClr val="dk1"/>
                          </a:solidFill>
                          <a:latin typeface="Arial"/>
                        </a:rPr>
                        <a:t>E</a:t>
                      </a:r>
                      <a:r>
                        <a:rPr lang="en-GB" sz="1300" b="1" strike="noStrike" spc="-26">
                          <a:solidFill>
                            <a:schemeClr val="dk1"/>
                          </a:solidFill>
                          <a:latin typeface="Arial"/>
                        </a:rPr>
                        <a:t> </a:t>
                      </a:r>
                      <a:r>
                        <a:rPr lang="en-GB" sz="1300" b="1" strike="noStrike" spc="-12">
                          <a:solidFill>
                            <a:schemeClr val="dk1"/>
                          </a:solidFill>
                          <a:latin typeface="Arial"/>
                        </a:rPr>
                        <a:t>LAVORO</a:t>
                      </a:r>
                      <a:endParaRPr lang="en-GB" sz="13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5"/>
                  </a:ext>
                </a:extLst>
              </a:tr>
              <a:tr h="454320">
                <a:tc>
                  <a:txBody>
                    <a:bodyPr/>
                    <a:lstStyle/>
                    <a:p>
                      <a:pPr marL="14040" defTabSz="914400">
                        <a:lnSpc>
                          <a:spcPct val="100000"/>
                        </a:lnSpc>
                        <a:spcBef>
                          <a:spcPts val="1100"/>
                        </a:spcBef>
                      </a:pPr>
                      <a:r>
                        <a:rPr lang="en-GB" sz="1100" b="1" strike="noStrike" spc="-1">
                          <a:solidFill>
                            <a:schemeClr val="dk1"/>
                          </a:solidFill>
                          <a:latin typeface="Arial"/>
                        </a:rPr>
                        <a:t>PSICOLOGIA</a:t>
                      </a:r>
                      <a:r>
                        <a:rPr lang="en-GB" sz="1100" b="1" strike="noStrike" spc="-66">
                          <a:solidFill>
                            <a:schemeClr val="dk1"/>
                          </a:solidFill>
                          <a:latin typeface="Arial"/>
                        </a:rPr>
                        <a:t> </a:t>
                      </a:r>
                      <a:r>
                        <a:rPr lang="en-GB" sz="1100" b="1" strike="noStrike" spc="-12">
                          <a:solidFill>
                            <a:schemeClr val="dk1"/>
                          </a:solidFill>
                          <a:latin typeface="Arial"/>
                        </a:rPr>
                        <a:t>CLINICA</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marL="14040" defTabSz="914400">
                        <a:lnSpc>
                          <a:spcPct val="100000"/>
                        </a:lnSpc>
                        <a:spcBef>
                          <a:spcPts val="981"/>
                        </a:spcBef>
                      </a:pPr>
                      <a:r>
                        <a:rPr lang="en-GB" sz="1300" b="1" strike="noStrike" spc="-1">
                          <a:solidFill>
                            <a:schemeClr val="dk1"/>
                          </a:solidFill>
                          <a:latin typeface="Arial"/>
                        </a:rPr>
                        <a:t>ATT.2.</a:t>
                      </a:r>
                      <a:r>
                        <a:rPr lang="en-GB" sz="1300" b="1" strike="noStrike" spc="-41">
                          <a:solidFill>
                            <a:schemeClr val="dk1"/>
                          </a:solidFill>
                          <a:latin typeface="Arial"/>
                        </a:rPr>
                        <a:t> </a:t>
                      </a:r>
                      <a:r>
                        <a:rPr lang="en-GB" sz="1300" b="1" strike="noStrike" spc="-12">
                          <a:solidFill>
                            <a:schemeClr val="dk1"/>
                          </a:solidFill>
                          <a:latin typeface="Arial"/>
                        </a:rPr>
                        <a:t>CLINICA</a:t>
                      </a:r>
                      <a:endParaRPr lang="en-GB" sz="13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6"/>
                  </a:ext>
                </a:extLst>
              </a:tr>
              <a:tr h="671760">
                <a:tc>
                  <a:txBody>
                    <a:bodyPr/>
                    <a:lstStyle/>
                    <a:p>
                      <a:pPr defTabSz="914400">
                        <a:lnSpc>
                          <a:spcPct val="100000"/>
                        </a:lnSpc>
                        <a:spcBef>
                          <a:spcPts val="689"/>
                        </a:spcBef>
                      </a:pPr>
                      <a:endParaRPr lang="en-GB" sz="1100" b="0" strike="noStrike" spc="-1">
                        <a:solidFill>
                          <a:srgbClr val="000000"/>
                        </a:solidFill>
                        <a:latin typeface="Arial"/>
                      </a:endParaRPr>
                    </a:p>
                    <a:p>
                      <a:pPr marL="14040" defTabSz="914400">
                        <a:lnSpc>
                          <a:spcPct val="100000"/>
                        </a:lnSpc>
                      </a:pPr>
                      <a:r>
                        <a:rPr lang="en-GB" sz="1100" b="1" strike="noStrike" spc="-12">
                          <a:solidFill>
                            <a:schemeClr val="dk1"/>
                          </a:solidFill>
                          <a:latin typeface="Arial"/>
                        </a:rPr>
                        <a:t>NEUROPSICOLOGIA</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defTabSz="914400">
                        <a:lnSpc>
                          <a:spcPct val="100000"/>
                        </a:lnSpc>
                        <a:spcBef>
                          <a:spcPts val="340"/>
                        </a:spcBef>
                      </a:pPr>
                      <a:endParaRPr lang="en-GB" sz="1300" b="0" strike="noStrike" spc="-1">
                        <a:solidFill>
                          <a:srgbClr val="000000"/>
                        </a:solidFill>
                        <a:latin typeface="Arial"/>
                      </a:endParaRPr>
                    </a:p>
                    <a:p>
                      <a:pPr marL="14040" defTabSz="914400">
                        <a:lnSpc>
                          <a:spcPct val="100000"/>
                        </a:lnSpc>
                      </a:pPr>
                      <a:r>
                        <a:rPr lang="en-GB" sz="1300" b="1" strike="noStrike" spc="-1">
                          <a:solidFill>
                            <a:schemeClr val="dk1"/>
                          </a:solidFill>
                          <a:latin typeface="Arial"/>
                        </a:rPr>
                        <a:t>ATT.3</a:t>
                      </a:r>
                      <a:r>
                        <a:rPr lang="en-GB" sz="1300" b="1" strike="noStrike" spc="-46">
                          <a:solidFill>
                            <a:schemeClr val="dk1"/>
                          </a:solidFill>
                          <a:latin typeface="Arial"/>
                        </a:rPr>
                        <a:t> </a:t>
                      </a:r>
                      <a:r>
                        <a:rPr lang="en-GB" sz="1300" b="1" strike="noStrike" spc="-12">
                          <a:solidFill>
                            <a:schemeClr val="dk1"/>
                          </a:solidFill>
                          <a:latin typeface="Arial"/>
                        </a:rPr>
                        <a:t>NEUROPSICOLOGIA</a:t>
                      </a:r>
                      <a:endParaRPr lang="en-GB" sz="13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7"/>
                  </a:ext>
                </a:extLst>
              </a:tr>
            </a:tbl>
          </a:graphicData>
        </a:graphic>
      </p:graphicFrame>
      <p:sp>
        <p:nvSpPr>
          <p:cNvPr id="212" name="PlaceHolder 1"/>
          <p:cNvSpPr>
            <a:spLocks noGrp="1"/>
          </p:cNvSpPr>
          <p:nvPr>
            <p:ph type="title"/>
          </p:nvPr>
        </p:nvSpPr>
        <p:spPr>
          <a:xfrm>
            <a:off x="394560" y="167760"/>
            <a:ext cx="11401560" cy="1195200"/>
          </a:xfrm>
          <a:prstGeom prst="rect">
            <a:avLst/>
          </a:prstGeom>
          <a:noFill/>
          <a:ln w="0">
            <a:noFill/>
          </a:ln>
        </p:spPr>
        <p:txBody>
          <a:bodyPr lIns="0" tIns="50760" rIns="0" bIns="0" anchor="t">
            <a:noAutofit/>
          </a:bodyPr>
          <a:lstStyle/>
          <a:p>
            <a:pPr marL="138600" indent="0" defTabSz="914400">
              <a:lnSpc>
                <a:spcPct val="100000"/>
              </a:lnSpc>
              <a:spcBef>
                <a:spcPts val="96"/>
              </a:spcBef>
              <a:buNone/>
              <a:tabLst>
                <a:tab pos="0" algn="l"/>
              </a:tabLst>
            </a:pPr>
            <a:r>
              <a:rPr lang="en-GB" sz="2600" b="1" strike="noStrike" spc="-1">
                <a:solidFill>
                  <a:srgbClr val="242424"/>
                </a:solidFill>
                <a:latin typeface="Arial"/>
              </a:rPr>
              <a:t>CONSIGLI</a:t>
            </a:r>
            <a:r>
              <a:rPr lang="en-GB" sz="2600" b="1" strike="noStrike" spc="-75">
                <a:solidFill>
                  <a:srgbClr val="242424"/>
                </a:solidFill>
                <a:latin typeface="Arial"/>
              </a:rPr>
              <a:t> </a:t>
            </a:r>
            <a:r>
              <a:rPr lang="en-GB" sz="2600" b="1" strike="noStrike" spc="-1">
                <a:solidFill>
                  <a:srgbClr val="242424"/>
                </a:solidFill>
                <a:latin typeface="Arial"/>
              </a:rPr>
              <a:t>PRATICI</a:t>
            </a:r>
            <a:r>
              <a:rPr lang="en-GB" sz="2600" b="1" strike="noStrike" spc="-80">
                <a:solidFill>
                  <a:srgbClr val="242424"/>
                </a:solidFill>
                <a:latin typeface="Arial"/>
              </a:rPr>
              <a:t> </a:t>
            </a:r>
            <a:r>
              <a:rPr lang="en-GB" sz="2600" b="1" strike="noStrike" spc="-1">
                <a:solidFill>
                  <a:srgbClr val="242424"/>
                </a:solidFill>
                <a:latin typeface="Arial"/>
              </a:rPr>
              <a:t>PER</a:t>
            </a:r>
            <a:r>
              <a:rPr lang="en-GB" sz="2600" b="1" strike="noStrike" spc="-80">
                <a:solidFill>
                  <a:srgbClr val="242424"/>
                </a:solidFill>
                <a:latin typeface="Arial"/>
              </a:rPr>
              <a:t> </a:t>
            </a:r>
            <a:r>
              <a:rPr lang="en-GB" sz="2600" b="1" strike="noStrike" spc="-1">
                <a:solidFill>
                  <a:srgbClr val="242424"/>
                </a:solidFill>
                <a:latin typeface="Arial"/>
              </a:rPr>
              <a:t>IL</a:t>
            </a:r>
            <a:r>
              <a:rPr lang="en-GB" sz="2600" b="1" strike="noStrike" spc="-80">
                <a:solidFill>
                  <a:srgbClr val="242424"/>
                </a:solidFill>
                <a:latin typeface="Arial"/>
              </a:rPr>
              <a:t> </a:t>
            </a:r>
            <a:r>
              <a:rPr lang="en-GB" sz="2600" b="1" strike="noStrike" spc="-1">
                <a:solidFill>
                  <a:srgbClr val="242424"/>
                </a:solidFill>
                <a:latin typeface="Arial"/>
              </a:rPr>
              <a:t>CORRETTO</a:t>
            </a:r>
            <a:r>
              <a:rPr lang="en-GB" sz="2600" b="1" strike="noStrike" spc="-86">
                <a:solidFill>
                  <a:srgbClr val="242424"/>
                </a:solidFill>
                <a:latin typeface="Arial"/>
              </a:rPr>
              <a:t> </a:t>
            </a:r>
            <a:r>
              <a:rPr lang="en-GB" sz="2600" b="1" strike="noStrike" spc="-12">
                <a:solidFill>
                  <a:srgbClr val="242424"/>
                </a:solidFill>
                <a:latin typeface="Arial"/>
              </a:rPr>
              <a:t>SUPERAMENTO</a:t>
            </a:r>
            <a:r>
              <a:rPr lang="en-GB" sz="2600" b="1" strike="noStrike" spc="-86">
                <a:solidFill>
                  <a:srgbClr val="242424"/>
                </a:solidFill>
                <a:latin typeface="Arial"/>
              </a:rPr>
              <a:t> </a:t>
            </a:r>
            <a:r>
              <a:rPr lang="en-GB" sz="2600" b="1" strike="noStrike" spc="-1">
                <a:solidFill>
                  <a:srgbClr val="242424"/>
                </a:solidFill>
                <a:latin typeface="Arial"/>
              </a:rPr>
              <a:t>DEL</a:t>
            </a:r>
            <a:r>
              <a:rPr lang="en-GB" sz="2600" b="1" strike="noStrike" spc="-75">
                <a:solidFill>
                  <a:srgbClr val="242424"/>
                </a:solidFill>
                <a:latin typeface="Arial"/>
              </a:rPr>
              <a:t> </a:t>
            </a:r>
            <a:r>
              <a:rPr lang="en-GB" sz="2600" b="1" strike="noStrike" spc="-26">
                <a:solidFill>
                  <a:srgbClr val="242424"/>
                </a:solidFill>
                <a:latin typeface="Arial"/>
              </a:rPr>
              <a:t>TPV</a:t>
            </a:r>
            <a:endParaRPr lang="it-IT" sz="2600" b="0" strike="noStrike" spc="-1">
              <a:solidFill>
                <a:schemeClr val="dk1"/>
              </a:solidFill>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3" name="object 2"/>
          <p:cNvGraphicFramePr/>
          <p:nvPr/>
        </p:nvGraphicFramePr>
        <p:xfrm>
          <a:off x="527040" y="1136520"/>
          <a:ext cx="10286640" cy="4340880"/>
        </p:xfrm>
        <a:graphic>
          <a:graphicData uri="http://schemas.openxmlformats.org/drawingml/2006/table">
            <a:tbl>
              <a:tblPr/>
              <a:tblGrid>
                <a:gridCol w="5632920">
                  <a:extLst>
                    <a:ext uri="{9D8B030D-6E8A-4147-A177-3AD203B41FA5}">
                      <a16:colId xmlns:a16="http://schemas.microsoft.com/office/drawing/2014/main" val="20000"/>
                    </a:ext>
                  </a:extLst>
                </a:gridCol>
                <a:gridCol w="4653720">
                  <a:extLst>
                    <a:ext uri="{9D8B030D-6E8A-4147-A177-3AD203B41FA5}">
                      <a16:colId xmlns:a16="http://schemas.microsoft.com/office/drawing/2014/main" val="20001"/>
                    </a:ext>
                  </a:extLst>
                </a:gridCol>
              </a:tblGrid>
              <a:tr h="746640">
                <a:tc>
                  <a:txBody>
                    <a:bodyPr/>
                    <a:lstStyle/>
                    <a:p>
                      <a:pPr defTabSz="914400">
                        <a:lnSpc>
                          <a:spcPct val="100000"/>
                        </a:lnSpc>
                        <a:spcBef>
                          <a:spcPts val="805"/>
                        </a:spcBef>
                      </a:pPr>
                      <a:endParaRPr lang="en-GB" sz="1200" b="0" strike="noStrike" spc="-1">
                        <a:solidFill>
                          <a:srgbClr val="FFFFFF"/>
                        </a:solidFill>
                        <a:latin typeface="Arial"/>
                      </a:endParaRPr>
                    </a:p>
                    <a:p>
                      <a:pPr algn="ctr" defTabSz="914400">
                        <a:lnSpc>
                          <a:spcPct val="100000"/>
                        </a:lnSpc>
                      </a:pPr>
                      <a:r>
                        <a:rPr lang="en-GB" sz="1200" b="1" strike="noStrike" spc="-1">
                          <a:solidFill>
                            <a:srgbClr val="FFFFFF"/>
                          </a:solidFill>
                          <a:latin typeface="Arial"/>
                        </a:rPr>
                        <a:t>ESAMI</a:t>
                      </a:r>
                      <a:r>
                        <a:rPr lang="en-GB" sz="1200" b="1" strike="noStrike" spc="-12">
                          <a:solidFill>
                            <a:srgbClr val="FFFFFF"/>
                          </a:solidFill>
                          <a:latin typeface="Arial"/>
                        </a:rPr>
                        <a:t> </a:t>
                      </a:r>
                      <a:r>
                        <a:rPr lang="en-GB" sz="1200" b="1" strike="noStrike" spc="-1">
                          <a:solidFill>
                            <a:srgbClr val="FFFFFF"/>
                          </a:solidFill>
                          <a:latin typeface="Arial"/>
                        </a:rPr>
                        <a:t>DEL</a:t>
                      </a:r>
                      <a:r>
                        <a:rPr lang="en-GB" sz="1200" b="1" strike="noStrike" spc="-12">
                          <a:solidFill>
                            <a:srgbClr val="FFFFFF"/>
                          </a:solidFill>
                          <a:latin typeface="Arial"/>
                        </a:rPr>
                        <a:t> </a:t>
                      </a:r>
                      <a:r>
                        <a:rPr lang="en-GB" sz="1200" b="1" strike="noStrike" spc="-1">
                          <a:solidFill>
                            <a:srgbClr val="FFFFFF"/>
                          </a:solidFill>
                          <a:latin typeface="Arial"/>
                        </a:rPr>
                        <a:t>SECONDO</a:t>
                      </a:r>
                      <a:r>
                        <a:rPr lang="en-GB" sz="1200" b="1" strike="noStrike" spc="-7">
                          <a:solidFill>
                            <a:srgbClr val="FFFFFF"/>
                          </a:solidFill>
                          <a:latin typeface="Arial"/>
                        </a:rPr>
                        <a:t> </a:t>
                      </a:r>
                      <a:r>
                        <a:rPr lang="en-GB" sz="1200" b="1" strike="noStrike" spc="-1">
                          <a:solidFill>
                            <a:srgbClr val="FFFFFF"/>
                          </a:solidFill>
                          <a:latin typeface="Arial"/>
                        </a:rPr>
                        <a:t>ANNO</a:t>
                      </a:r>
                      <a:r>
                        <a:rPr lang="en-GB" sz="1200" b="1" strike="noStrike" spc="-21">
                          <a:solidFill>
                            <a:srgbClr val="FFFFFF"/>
                          </a:solidFill>
                          <a:latin typeface="Arial"/>
                        </a:rPr>
                        <a:t> </a:t>
                      </a:r>
                      <a:r>
                        <a:rPr lang="en-GB" sz="1200" b="1" strike="noStrike" spc="-1">
                          <a:solidFill>
                            <a:srgbClr val="FFFFFF"/>
                          </a:solidFill>
                          <a:latin typeface="Arial"/>
                        </a:rPr>
                        <a:t>DA</a:t>
                      </a:r>
                      <a:r>
                        <a:rPr lang="en-GB" sz="1200" b="1" strike="noStrike" spc="-21">
                          <a:solidFill>
                            <a:srgbClr val="FFFFFF"/>
                          </a:solidFill>
                          <a:latin typeface="Arial"/>
                        </a:rPr>
                        <a:t> </a:t>
                      </a:r>
                      <a:r>
                        <a:rPr lang="en-GB" sz="1200" b="1" strike="noStrike" spc="-1">
                          <a:solidFill>
                            <a:srgbClr val="FFFFFF"/>
                          </a:solidFill>
                          <a:latin typeface="Arial"/>
                        </a:rPr>
                        <a:t>DARE</a:t>
                      </a:r>
                      <a:r>
                        <a:rPr lang="en-GB" sz="1200" b="1" strike="noStrike" spc="-15">
                          <a:solidFill>
                            <a:srgbClr val="FFFFFF"/>
                          </a:solidFill>
                          <a:latin typeface="Arial"/>
                        </a:rPr>
                        <a:t> </a:t>
                      </a:r>
                      <a:r>
                        <a:rPr lang="en-GB" sz="1200" b="1" strike="noStrike" spc="-1">
                          <a:solidFill>
                            <a:srgbClr val="FFFFFF"/>
                          </a:solidFill>
                          <a:latin typeface="Arial"/>
                        </a:rPr>
                        <a:t>PER</a:t>
                      </a:r>
                      <a:r>
                        <a:rPr lang="en-GB" sz="1200" b="1" strike="noStrike" spc="-15">
                          <a:solidFill>
                            <a:srgbClr val="FFFFFF"/>
                          </a:solidFill>
                          <a:latin typeface="Arial"/>
                        </a:rPr>
                        <a:t> </a:t>
                      </a:r>
                      <a:r>
                        <a:rPr lang="en-GB" sz="1200" b="1" strike="noStrike" spc="-12">
                          <a:solidFill>
                            <a:srgbClr val="FFFFFF"/>
                          </a:solidFill>
                          <a:latin typeface="Arial"/>
                        </a:rPr>
                        <a:t>ULTIMI</a:t>
                      </a:r>
                      <a:endParaRPr lang="en-GB" sz="12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65E5E"/>
                    </a:solidFill>
                  </a:tcPr>
                </a:tc>
                <a:tc>
                  <a:txBody>
                    <a:bodyPr/>
                    <a:lstStyle/>
                    <a:p>
                      <a:pPr defTabSz="914400">
                        <a:lnSpc>
                          <a:spcPct val="100000"/>
                        </a:lnSpc>
                        <a:spcBef>
                          <a:spcPts val="805"/>
                        </a:spcBef>
                      </a:pPr>
                      <a:endParaRPr lang="en-GB" sz="1200" b="0" strike="noStrike" spc="-1">
                        <a:solidFill>
                          <a:srgbClr val="FFFFFF"/>
                        </a:solidFill>
                        <a:latin typeface="Arial"/>
                      </a:endParaRPr>
                    </a:p>
                    <a:p>
                      <a:pPr marL="1068840" defTabSz="914400">
                        <a:lnSpc>
                          <a:spcPct val="100000"/>
                        </a:lnSpc>
                      </a:pPr>
                      <a:r>
                        <a:rPr lang="en-GB" sz="1200" b="1" strike="noStrike" spc="-1">
                          <a:solidFill>
                            <a:srgbClr val="FFFFFF"/>
                          </a:solidFill>
                          <a:latin typeface="Arial"/>
                        </a:rPr>
                        <a:t>TPV</a:t>
                      </a:r>
                      <a:r>
                        <a:rPr lang="en-GB" sz="1200" b="1" strike="noStrike" spc="-12">
                          <a:solidFill>
                            <a:srgbClr val="FFFFFF"/>
                          </a:solidFill>
                          <a:latin typeface="Arial"/>
                        </a:rPr>
                        <a:t> </a:t>
                      </a:r>
                      <a:r>
                        <a:rPr lang="en-GB" sz="1200" b="1" strike="noStrike" spc="-1">
                          <a:solidFill>
                            <a:srgbClr val="FFFFFF"/>
                          </a:solidFill>
                          <a:latin typeface="Arial"/>
                        </a:rPr>
                        <a:t>III</a:t>
                      </a:r>
                      <a:r>
                        <a:rPr lang="en-GB" sz="1200" b="1" strike="noStrike" spc="-7">
                          <a:solidFill>
                            <a:srgbClr val="FFFFFF"/>
                          </a:solidFill>
                          <a:latin typeface="Arial"/>
                        </a:rPr>
                        <a:t> </a:t>
                      </a:r>
                      <a:r>
                        <a:rPr lang="en-GB" sz="1200" b="1" strike="noStrike" spc="-1">
                          <a:solidFill>
                            <a:srgbClr val="FFFFFF"/>
                          </a:solidFill>
                          <a:latin typeface="Arial"/>
                        </a:rPr>
                        <a:t>ANNO</a:t>
                      </a:r>
                      <a:r>
                        <a:rPr lang="en-GB" sz="1200" b="1" strike="noStrike" spc="-12">
                          <a:solidFill>
                            <a:srgbClr val="FFFFFF"/>
                          </a:solidFill>
                          <a:latin typeface="Arial"/>
                        </a:rPr>
                        <a:t> </a:t>
                      </a:r>
                      <a:r>
                        <a:rPr lang="en-GB" sz="1200" b="1" strike="noStrike" spc="-1">
                          <a:solidFill>
                            <a:srgbClr val="FFFFFF"/>
                          </a:solidFill>
                          <a:latin typeface="Arial"/>
                        </a:rPr>
                        <a:t>DA</a:t>
                      </a:r>
                      <a:r>
                        <a:rPr lang="en-GB" sz="1200" b="1" strike="noStrike" spc="-26">
                          <a:solidFill>
                            <a:srgbClr val="FFFFFF"/>
                          </a:solidFill>
                          <a:latin typeface="Arial"/>
                        </a:rPr>
                        <a:t> </a:t>
                      </a:r>
                      <a:r>
                        <a:rPr lang="en-GB" sz="1200" b="1" strike="noStrike" spc="-1">
                          <a:solidFill>
                            <a:srgbClr val="FFFFFF"/>
                          </a:solidFill>
                          <a:latin typeface="Arial"/>
                        </a:rPr>
                        <a:t>DARE</a:t>
                      </a:r>
                      <a:r>
                        <a:rPr lang="en-GB" sz="1200" b="1" strike="noStrike" spc="-21">
                          <a:solidFill>
                            <a:srgbClr val="FFFFFF"/>
                          </a:solidFill>
                          <a:latin typeface="Arial"/>
                        </a:rPr>
                        <a:t> </a:t>
                      </a:r>
                      <a:r>
                        <a:rPr lang="en-GB" sz="1200" b="1" strike="noStrike" spc="-1">
                          <a:solidFill>
                            <a:srgbClr val="FFFFFF"/>
                          </a:solidFill>
                          <a:latin typeface="Arial"/>
                        </a:rPr>
                        <a:t>PER</a:t>
                      </a:r>
                      <a:r>
                        <a:rPr lang="en-GB" sz="1200" b="1" strike="noStrike" spc="-12">
                          <a:solidFill>
                            <a:srgbClr val="FFFFFF"/>
                          </a:solidFill>
                          <a:latin typeface="Arial"/>
                        </a:rPr>
                        <a:t> </a:t>
                      </a:r>
                      <a:r>
                        <a:rPr lang="en-GB" sz="1200" b="1" strike="noStrike" spc="-21">
                          <a:solidFill>
                            <a:srgbClr val="FFFFFF"/>
                          </a:solidFill>
                          <a:latin typeface="Arial"/>
                        </a:rPr>
                        <a:t>PRIMI</a:t>
                      </a:r>
                      <a:endParaRPr lang="en-GB" sz="12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65E5E"/>
                    </a:solidFill>
                  </a:tcPr>
                </a:tc>
                <a:extLst>
                  <a:ext uri="{0D108BD9-81ED-4DB2-BD59-A6C34878D82A}">
                    <a16:rowId xmlns:a16="http://schemas.microsoft.com/office/drawing/2014/main" val="10000"/>
                  </a:ext>
                </a:extLst>
              </a:tr>
              <a:tr h="746640">
                <a:tc>
                  <a:txBody>
                    <a:bodyPr/>
                    <a:lstStyle/>
                    <a:p>
                      <a:pPr defTabSz="914400">
                        <a:lnSpc>
                          <a:spcPct val="100000"/>
                        </a:lnSpc>
                        <a:spcBef>
                          <a:spcPts val="984"/>
                        </a:spcBef>
                      </a:pPr>
                      <a:endParaRPr lang="en-GB" sz="1100" b="0" strike="noStrike" spc="-1">
                        <a:solidFill>
                          <a:srgbClr val="000000"/>
                        </a:solidFill>
                        <a:latin typeface="Arial"/>
                      </a:endParaRPr>
                    </a:p>
                    <a:p>
                      <a:pPr marL="19080" defTabSz="914400">
                        <a:lnSpc>
                          <a:spcPct val="100000"/>
                        </a:lnSpc>
                      </a:pPr>
                      <a:r>
                        <a:rPr lang="en-GB" sz="1100" b="1" strike="noStrike" spc="-1">
                          <a:solidFill>
                            <a:schemeClr val="dk1"/>
                          </a:solidFill>
                          <a:latin typeface="Arial"/>
                        </a:rPr>
                        <a:t>PSICOLOGIA</a:t>
                      </a:r>
                      <a:r>
                        <a:rPr lang="en-GB" sz="1100" b="1" strike="noStrike" spc="-46">
                          <a:solidFill>
                            <a:schemeClr val="dk1"/>
                          </a:solidFill>
                          <a:latin typeface="Arial"/>
                        </a:rPr>
                        <a:t> </a:t>
                      </a:r>
                      <a:r>
                        <a:rPr lang="en-GB" sz="1100" b="1" strike="noStrike" spc="-1">
                          <a:solidFill>
                            <a:schemeClr val="dk1"/>
                          </a:solidFill>
                          <a:latin typeface="Arial"/>
                        </a:rPr>
                        <a:t>DELLO</a:t>
                      </a:r>
                      <a:r>
                        <a:rPr lang="en-GB" sz="1100" b="1" strike="noStrike" spc="-32">
                          <a:solidFill>
                            <a:schemeClr val="dk1"/>
                          </a:solidFill>
                          <a:latin typeface="Arial"/>
                        </a:rPr>
                        <a:t> </a:t>
                      </a:r>
                      <a:r>
                        <a:rPr lang="en-GB" sz="1100" b="1" strike="noStrike" spc="-1">
                          <a:solidFill>
                            <a:schemeClr val="dk1"/>
                          </a:solidFill>
                          <a:latin typeface="Arial"/>
                        </a:rPr>
                        <a:t>SVILUPPO</a:t>
                      </a:r>
                      <a:r>
                        <a:rPr lang="en-GB" sz="1100" b="1" strike="noStrike" spc="-26">
                          <a:solidFill>
                            <a:schemeClr val="dk1"/>
                          </a:solidFill>
                          <a:latin typeface="Arial"/>
                        </a:rPr>
                        <a:t> </a:t>
                      </a:r>
                      <a:r>
                        <a:rPr lang="en-GB" sz="1100" b="1" strike="noStrike" spc="-1">
                          <a:solidFill>
                            <a:schemeClr val="dk1"/>
                          </a:solidFill>
                          <a:latin typeface="Arial"/>
                        </a:rPr>
                        <a:t>TIPICO</a:t>
                      </a:r>
                      <a:r>
                        <a:rPr lang="en-GB" sz="1100" b="1" strike="noStrike" spc="-46">
                          <a:solidFill>
                            <a:schemeClr val="dk1"/>
                          </a:solidFill>
                          <a:latin typeface="Arial"/>
                        </a:rPr>
                        <a:t> </a:t>
                      </a:r>
                      <a:r>
                        <a:rPr lang="en-GB" sz="1100" b="1" strike="noStrike" spc="-1">
                          <a:solidFill>
                            <a:schemeClr val="dk1"/>
                          </a:solidFill>
                          <a:latin typeface="Arial"/>
                        </a:rPr>
                        <a:t>E</a:t>
                      </a:r>
                      <a:r>
                        <a:rPr lang="en-GB" sz="1100" b="1" strike="noStrike" spc="-52">
                          <a:solidFill>
                            <a:schemeClr val="dk1"/>
                          </a:solidFill>
                          <a:latin typeface="Arial"/>
                        </a:rPr>
                        <a:t> </a:t>
                      </a:r>
                      <a:r>
                        <a:rPr lang="en-GB" sz="1100" b="1" strike="noStrike" spc="-12">
                          <a:solidFill>
                            <a:schemeClr val="dk1"/>
                          </a:solidFill>
                          <a:latin typeface="Arial"/>
                        </a:rPr>
                        <a:t>ATIPICO</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defTabSz="914400">
                        <a:lnSpc>
                          <a:spcPct val="100000"/>
                        </a:lnSpc>
                        <a:spcBef>
                          <a:spcPts val="984"/>
                        </a:spcBef>
                      </a:pPr>
                      <a:endParaRPr lang="en-GB" sz="1100" b="0" strike="noStrike" spc="-1">
                        <a:solidFill>
                          <a:srgbClr val="000000"/>
                        </a:solidFill>
                        <a:latin typeface="Arial"/>
                      </a:endParaRPr>
                    </a:p>
                    <a:p>
                      <a:pPr marL="19080" defTabSz="914400">
                        <a:lnSpc>
                          <a:spcPct val="100000"/>
                        </a:lnSpc>
                      </a:pPr>
                      <a:r>
                        <a:rPr lang="en-GB" sz="1100" b="1" strike="noStrike" spc="-1">
                          <a:solidFill>
                            <a:schemeClr val="dk1"/>
                          </a:solidFill>
                          <a:latin typeface="Arial"/>
                        </a:rPr>
                        <a:t>ATT.1.</a:t>
                      </a:r>
                      <a:r>
                        <a:rPr lang="en-GB" sz="1100" b="1" strike="noStrike" spc="-55">
                          <a:solidFill>
                            <a:schemeClr val="dk1"/>
                          </a:solidFill>
                          <a:latin typeface="Arial"/>
                        </a:rPr>
                        <a:t> </a:t>
                      </a:r>
                      <a:r>
                        <a:rPr lang="en-GB" sz="1100" b="1" strike="noStrike" spc="-12">
                          <a:solidFill>
                            <a:schemeClr val="dk1"/>
                          </a:solidFill>
                          <a:latin typeface="Arial"/>
                        </a:rPr>
                        <a:t>SVILUPPO</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1"/>
                  </a:ext>
                </a:extLst>
              </a:tr>
              <a:tr h="607680">
                <a:tc>
                  <a:txBody>
                    <a:bodyPr/>
                    <a:lstStyle/>
                    <a:p>
                      <a:pPr defTabSz="914400">
                        <a:lnSpc>
                          <a:spcPct val="100000"/>
                        </a:lnSpc>
                        <a:spcBef>
                          <a:spcPts val="255"/>
                        </a:spcBef>
                      </a:pPr>
                      <a:endParaRPr lang="en-GB" sz="1200" b="0" strike="noStrike" spc="-1">
                        <a:solidFill>
                          <a:srgbClr val="FFFFFF"/>
                        </a:solidFill>
                        <a:latin typeface="Arial"/>
                      </a:endParaRPr>
                    </a:p>
                    <a:p>
                      <a:pPr algn="ctr" defTabSz="914400">
                        <a:lnSpc>
                          <a:spcPct val="100000"/>
                        </a:lnSpc>
                        <a:spcBef>
                          <a:spcPts val="6"/>
                        </a:spcBef>
                      </a:pPr>
                      <a:r>
                        <a:rPr lang="en-GB" sz="1200" b="1" strike="noStrike" spc="-1">
                          <a:solidFill>
                            <a:srgbClr val="FFFFFF"/>
                          </a:solidFill>
                          <a:latin typeface="Arial"/>
                        </a:rPr>
                        <a:t>ESAMI</a:t>
                      </a:r>
                      <a:r>
                        <a:rPr lang="en-GB" sz="1200" b="1" strike="noStrike" spc="-15">
                          <a:solidFill>
                            <a:srgbClr val="FFFFFF"/>
                          </a:solidFill>
                          <a:latin typeface="Arial"/>
                        </a:rPr>
                        <a:t> </a:t>
                      </a:r>
                      <a:r>
                        <a:rPr lang="en-GB" sz="1200" b="1" strike="noStrike" spc="-1">
                          <a:solidFill>
                            <a:srgbClr val="FFFFFF"/>
                          </a:solidFill>
                          <a:latin typeface="Arial"/>
                        </a:rPr>
                        <a:t>DEL</a:t>
                      </a:r>
                      <a:r>
                        <a:rPr lang="en-GB" sz="1200" b="1" strike="noStrike" spc="-15">
                          <a:solidFill>
                            <a:srgbClr val="FFFFFF"/>
                          </a:solidFill>
                          <a:latin typeface="Arial"/>
                        </a:rPr>
                        <a:t> </a:t>
                      </a:r>
                      <a:r>
                        <a:rPr lang="en-GB" sz="1200" b="1" strike="noStrike" spc="-1">
                          <a:solidFill>
                            <a:srgbClr val="FFFFFF"/>
                          </a:solidFill>
                          <a:latin typeface="Arial"/>
                        </a:rPr>
                        <a:t>TERZO</a:t>
                      </a:r>
                      <a:r>
                        <a:rPr lang="en-GB" sz="1200" b="1" strike="noStrike" spc="-15">
                          <a:solidFill>
                            <a:srgbClr val="FFFFFF"/>
                          </a:solidFill>
                          <a:latin typeface="Arial"/>
                        </a:rPr>
                        <a:t> </a:t>
                      </a:r>
                      <a:r>
                        <a:rPr lang="en-GB" sz="1200" b="1" strike="noStrike" spc="-1">
                          <a:solidFill>
                            <a:srgbClr val="FFFFFF"/>
                          </a:solidFill>
                          <a:latin typeface="Arial"/>
                        </a:rPr>
                        <a:t>ANNO</a:t>
                      </a:r>
                      <a:r>
                        <a:rPr lang="en-GB" sz="1200" b="1" strike="noStrike" spc="-21">
                          <a:solidFill>
                            <a:srgbClr val="FFFFFF"/>
                          </a:solidFill>
                          <a:latin typeface="Arial"/>
                        </a:rPr>
                        <a:t> </a:t>
                      </a:r>
                      <a:r>
                        <a:rPr lang="en-GB" sz="1200" b="1" strike="noStrike" spc="-1">
                          <a:solidFill>
                            <a:srgbClr val="FFFFFF"/>
                          </a:solidFill>
                          <a:latin typeface="Arial"/>
                        </a:rPr>
                        <a:t>DA</a:t>
                      </a:r>
                      <a:r>
                        <a:rPr lang="en-GB" sz="1200" b="1" strike="noStrike" spc="-26">
                          <a:solidFill>
                            <a:srgbClr val="FFFFFF"/>
                          </a:solidFill>
                          <a:latin typeface="Arial"/>
                        </a:rPr>
                        <a:t> </a:t>
                      </a:r>
                      <a:r>
                        <a:rPr lang="en-GB" sz="1200" b="1" strike="noStrike" spc="-1">
                          <a:solidFill>
                            <a:srgbClr val="FFFFFF"/>
                          </a:solidFill>
                          <a:latin typeface="Arial"/>
                        </a:rPr>
                        <a:t>DARE</a:t>
                      </a:r>
                      <a:r>
                        <a:rPr lang="en-GB" sz="1200" b="1" strike="noStrike" spc="-32">
                          <a:solidFill>
                            <a:srgbClr val="FFFFFF"/>
                          </a:solidFill>
                          <a:latin typeface="Arial"/>
                        </a:rPr>
                        <a:t> </a:t>
                      </a:r>
                      <a:r>
                        <a:rPr lang="en-GB" sz="1200" b="1" strike="noStrike" spc="-1">
                          <a:solidFill>
                            <a:srgbClr val="FFFFFF"/>
                          </a:solidFill>
                          <a:latin typeface="Arial"/>
                        </a:rPr>
                        <a:t>PER</a:t>
                      </a:r>
                      <a:r>
                        <a:rPr lang="en-GB" sz="1200" b="1" strike="noStrike" spc="-26">
                          <a:solidFill>
                            <a:srgbClr val="FFFFFF"/>
                          </a:solidFill>
                          <a:latin typeface="Arial"/>
                        </a:rPr>
                        <a:t> </a:t>
                      </a:r>
                      <a:r>
                        <a:rPr lang="en-GB" sz="1200" b="1" strike="noStrike" spc="-21">
                          <a:solidFill>
                            <a:srgbClr val="FFFFFF"/>
                          </a:solidFill>
                          <a:latin typeface="Arial"/>
                        </a:rPr>
                        <a:t>PRIMI</a:t>
                      </a:r>
                      <a:endParaRPr lang="en-GB" sz="1200" b="0" strike="noStrike" spc="-1">
                        <a:solidFill>
                          <a:srgbClr val="FFFFFF"/>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65E5E"/>
                    </a:solidFill>
                  </a:tcPr>
                </a:tc>
                <a:tc>
                  <a:txBody>
                    <a:bodyPr/>
                    <a:lstStyle/>
                    <a:p>
                      <a:endParaRPr lang="en-GB" sz="1300" b="0" strike="noStrike" spc="-1">
                        <a:solidFill>
                          <a:schemeClr val="dk1"/>
                        </a:solidFill>
                        <a:latin typeface="Times New Roman"/>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A65E5E"/>
                    </a:solidFill>
                  </a:tcPr>
                </a:tc>
                <a:extLst>
                  <a:ext uri="{0D108BD9-81ED-4DB2-BD59-A6C34878D82A}">
                    <a16:rowId xmlns:a16="http://schemas.microsoft.com/office/drawing/2014/main" val="10002"/>
                  </a:ext>
                </a:extLst>
              </a:tr>
              <a:tr h="746640">
                <a:tc>
                  <a:txBody>
                    <a:bodyPr/>
                    <a:lstStyle/>
                    <a:p>
                      <a:pPr defTabSz="914400">
                        <a:lnSpc>
                          <a:spcPct val="100000"/>
                        </a:lnSpc>
                        <a:spcBef>
                          <a:spcPts val="984"/>
                        </a:spcBef>
                      </a:pPr>
                      <a:endParaRPr lang="en-GB" sz="1100" b="0" strike="noStrike" spc="-1">
                        <a:solidFill>
                          <a:srgbClr val="000000"/>
                        </a:solidFill>
                        <a:latin typeface="Arial"/>
                      </a:endParaRPr>
                    </a:p>
                    <a:p>
                      <a:pPr marL="19080" defTabSz="914400">
                        <a:lnSpc>
                          <a:spcPct val="100000"/>
                        </a:lnSpc>
                      </a:pPr>
                      <a:r>
                        <a:rPr lang="en-GB" sz="1100" b="1" strike="noStrike" spc="-1">
                          <a:solidFill>
                            <a:schemeClr val="dk1"/>
                          </a:solidFill>
                          <a:latin typeface="Arial"/>
                        </a:rPr>
                        <a:t>PSICOLOGIA</a:t>
                      </a:r>
                      <a:r>
                        <a:rPr lang="en-GB" sz="1100" b="1" strike="noStrike" spc="-41">
                          <a:solidFill>
                            <a:schemeClr val="dk1"/>
                          </a:solidFill>
                          <a:latin typeface="Arial"/>
                        </a:rPr>
                        <a:t> </a:t>
                      </a:r>
                      <a:r>
                        <a:rPr lang="en-GB" sz="1100" b="1" strike="noStrike" spc="-1">
                          <a:solidFill>
                            <a:schemeClr val="dk1"/>
                          </a:solidFill>
                          <a:latin typeface="Arial"/>
                        </a:rPr>
                        <a:t>DEL</a:t>
                      </a:r>
                      <a:r>
                        <a:rPr lang="en-GB" sz="1100" b="1" strike="noStrike" spc="-26">
                          <a:solidFill>
                            <a:schemeClr val="dk1"/>
                          </a:solidFill>
                          <a:latin typeface="Arial"/>
                        </a:rPr>
                        <a:t> </a:t>
                      </a:r>
                      <a:r>
                        <a:rPr lang="en-GB" sz="1100" b="1" strike="noStrike" spc="-12">
                          <a:solidFill>
                            <a:schemeClr val="dk1"/>
                          </a:solidFill>
                          <a:latin typeface="Arial"/>
                        </a:rPr>
                        <a:t>LAVORO</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rowSpan="2">
                  <a:txBody>
                    <a:bodyPr/>
                    <a:lstStyle/>
                    <a:p>
                      <a:pPr defTabSz="914400">
                        <a:lnSpc>
                          <a:spcPct val="100000"/>
                        </a:lnSpc>
                      </a:pPr>
                      <a:endParaRPr lang="en-GB" sz="1100" b="0" strike="noStrike" spc="-1">
                        <a:solidFill>
                          <a:srgbClr val="000000"/>
                        </a:solidFill>
                        <a:latin typeface="Arial"/>
                      </a:endParaRPr>
                    </a:p>
                    <a:p>
                      <a:pPr defTabSz="914400">
                        <a:lnSpc>
                          <a:spcPct val="100000"/>
                        </a:lnSpc>
                      </a:pPr>
                      <a:endParaRPr lang="en-GB" sz="1100" b="0" strike="noStrike" spc="-1">
                        <a:solidFill>
                          <a:srgbClr val="000000"/>
                        </a:solidFill>
                        <a:latin typeface="Arial"/>
                      </a:endParaRPr>
                    </a:p>
                    <a:p>
                      <a:pPr defTabSz="914400">
                        <a:lnSpc>
                          <a:spcPct val="100000"/>
                        </a:lnSpc>
                      </a:pPr>
                      <a:endParaRPr lang="en-GB" sz="1100" b="0" strike="noStrike" spc="-1">
                        <a:solidFill>
                          <a:srgbClr val="000000"/>
                        </a:solidFill>
                        <a:latin typeface="Arial"/>
                      </a:endParaRPr>
                    </a:p>
                    <a:p>
                      <a:pPr defTabSz="914400">
                        <a:lnSpc>
                          <a:spcPct val="100000"/>
                        </a:lnSpc>
                        <a:spcBef>
                          <a:spcPts val="130"/>
                        </a:spcBef>
                      </a:pPr>
                      <a:endParaRPr lang="en-GB" sz="1100" b="0" strike="noStrike" spc="-1">
                        <a:solidFill>
                          <a:srgbClr val="000000"/>
                        </a:solidFill>
                        <a:latin typeface="Arial"/>
                      </a:endParaRPr>
                    </a:p>
                    <a:p>
                      <a:pPr marL="19080" defTabSz="914400">
                        <a:lnSpc>
                          <a:spcPct val="100000"/>
                        </a:lnSpc>
                      </a:pPr>
                      <a:r>
                        <a:rPr lang="en-GB" sz="1100" b="1" strike="noStrike" spc="-1">
                          <a:solidFill>
                            <a:schemeClr val="dk1"/>
                          </a:solidFill>
                          <a:latin typeface="Arial"/>
                        </a:rPr>
                        <a:t>ATT.5</a:t>
                      </a:r>
                      <a:r>
                        <a:rPr lang="en-GB" sz="1100" b="1" strike="noStrike" spc="-46">
                          <a:solidFill>
                            <a:schemeClr val="dk1"/>
                          </a:solidFill>
                          <a:latin typeface="Arial"/>
                        </a:rPr>
                        <a:t> </a:t>
                      </a:r>
                      <a:r>
                        <a:rPr lang="en-GB" sz="1100" b="1" strike="noStrike" spc="-1">
                          <a:solidFill>
                            <a:schemeClr val="dk1"/>
                          </a:solidFill>
                          <a:latin typeface="Arial"/>
                        </a:rPr>
                        <a:t>RICERCA</a:t>
                      </a:r>
                      <a:r>
                        <a:rPr lang="en-GB" sz="1100" b="1" strike="noStrike" spc="-26">
                          <a:solidFill>
                            <a:schemeClr val="dk1"/>
                          </a:solidFill>
                          <a:latin typeface="Arial"/>
                        </a:rPr>
                        <a:t> </a:t>
                      </a:r>
                      <a:r>
                        <a:rPr lang="en-GB" sz="1100" b="1" strike="noStrike" spc="-1">
                          <a:solidFill>
                            <a:schemeClr val="dk1"/>
                          </a:solidFill>
                          <a:latin typeface="Arial"/>
                        </a:rPr>
                        <a:t>E</a:t>
                      </a:r>
                      <a:r>
                        <a:rPr lang="en-GB" sz="1100" b="1" strike="noStrike" spc="-46">
                          <a:solidFill>
                            <a:schemeClr val="dk1"/>
                          </a:solidFill>
                          <a:latin typeface="Arial"/>
                        </a:rPr>
                        <a:t> </a:t>
                      </a:r>
                      <a:r>
                        <a:rPr lang="en-GB" sz="1100" b="1" strike="noStrike" spc="-12">
                          <a:solidFill>
                            <a:schemeClr val="dk1"/>
                          </a:solidFill>
                          <a:latin typeface="Arial"/>
                        </a:rPr>
                        <a:t>LAVORO</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3"/>
                  </a:ext>
                </a:extLst>
              </a:tr>
              <a:tr h="746640">
                <a:tc>
                  <a:txBody>
                    <a:bodyPr/>
                    <a:lstStyle/>
                    <a:p>
                      <a:pPr defTabSz="914400">
                        <a:lnSpc>
                          <a:spcPct val="100000"/>
                        </a:lnSpc>
                        <a:spcBef>
                          <a:spcPts val="984"/>
                        </a:spcBef>
                      </a:pPr>
                      <a:endParaRPr lang="en-GB" sz="1100" b="0" strike="noStrike" spc="-1">
                        <a:solidFill>
                          <a:srgbClr val="000000"/>
                        </a:solidFill>
                        <a:latin typeface="Arial"/>
                      </a:endParaRPr>
                    </a:p>
                    <a:p>
                      <a:pPr marL="19080" defTabSz="914400">
                        <a:lnSpc>
                          <a:spcPct val="100000"/>
                        </a:lnSpc>
                      </a:pPr>
                      <a:r>
                        <a:rPr lang="en-GB" sz="1100" b="1" strike="noStrike" spc="-1">
                          <a:solidFill>
                            <a:schemeClr val="dk1"/>
                          </a:solidFill>
                          <a:latin typeface="Arial"/>
                        </a:rPr>
                        <a:t>PSICOLOGIA</a:t>
                      </a:r>
                      <a:r>
                        <a:rPr lang="en-GB" sz="1100" b="1" strike="noStrike" spc="-52">
                          <a:solidFill>
                            <a:schemeClr val="dk1"/>
                          </a:solidFill>
                          <a:latin typeface="Arial"/>
                        </a:rPr>
                        <a:t> </a:t>
                      </a:r>
                      <a:r>
                        <a:rPr lang="en-GB" sz="1100" b="1" strike="noStrike" spc="-1">
                          <a:solidFill>
                            <a:schemeClr val="dk1"/>
                          </a:solidFill>
                          <a:latin typeface="Arial"/>
                        </a:rPr>
                        <a:t>DELLE</a:t>
                      </a:r>
                      <a:r>
                        <a:rPr lang="en-GB" sz="1100" b="1" strike="noStrike" spc="-41">
                          <a:solidFill>
                            <a:schemeClr val="dk1"/>
                          </a:solidFill>
                          <a:latin typeface="Arial"/>
                        </a:rPr>
                        <a:t> </a:t>
                      </a:r>
                      <a:r>
                        <a:rPr lang="en-GB" sz="1100" b="1" strike="noStrike" spc="-12">
                          <a:solidFill>
                            <a:schemeClr val="dk1"/>
                          </a:solidFill>
                          <a:latin typeface="Arial"/>
                        </a:rPr>
                        <a:t>ORGANIZZAZIONI</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extLst>
                  <a:ext uri="{0D108BD9-81ED-4DB2-BD59-A6C34878D82A}">
                    <a16:rowId xmlns:a16="http://schemas.microsoft.com/office/drawing/2014/main" val="10004"/>
                  </a:ext>
                </a:extLst>
              </a:tr>
              <a:tr h="746640">
                <a:tc>
                  <a:txBody>
                    <a:bodyPr/>
                    <a:lstStyle/>
                    <a:p>
                      <a:pPr defTabSz="914400">
                        <a:lnSpc>
                          <a:spcPct val="100000"/>
                        </a:lnSpc>
                        <a:spcBef>
                          <a:spcPts val="984"/>
                        </a:spcBef>
                      </a:pPr>
                      <a:endParaRPr lang="en-GB" sz="1100" b="0" strike="noStrike" spc="-1">
                        <a:solidFill>
                          <a:srgbClr val="000000"/>
                        </a:solidFill>
                        <a:latin typeface="Arial"/>
                      </a:endParaRPr>
                    </a:p>
                    <a:p>
                      <a:pPr marL="19080" defTabSz="914400">
                        <a:lnSpc>
                          <a:spcPct val="100000"/>
                        </a:lnSpc>
                      </a:pPr>
                      <a:r>
                        <a:rPr lang="en-GB" sz="1100" b="1" strike="noStrike" spc="-1">
                          <a:solidFill>
                            <a:schemeClr val="dk1"/>
                          </a:solidFill>
                          <a:latin typeface="Arial"/>
                        </a:rPr>
                        <a:t>PSICOLOGIA</a:t>
                      </a:r>
                      <a:r>
                        <a:rPr lang="en-GB" sz="1100" b="1" strike="noStrike" spc="-66">
                          <a:solidFill>
                            <a:schemeClr val="dk1"/>
                          </a:solidFill>
                          <a:latin typeface="Arial"/>
                        </a:rPr>
                        <a:t> </a:t>
                      </a:r>
                      <a:r>
                        <a:rPr lang="en-GB" sz="1100" b="1" strike="noStrike" spc="-12">
                          <a:solidFill>
                            <a:schemeClr val="dk1"/>
                          </a:solidFill>
                          <a:latin typeface="Arial"/>
                        </a:rPr>
                        <a:t>DINAMICA</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tc>
                  <a:txBody>
                    <a:bodyPr/>
                    <a:lstStyle/>
                    <a:p>
                      <a:pPr defTabSz="914400">
                        <a:lnSpc>
                          <a:spcPct val="100000"/>
                        </a:lnSpc>
                        <a:spcBef>
                          <a:spcPts val="984"/>
                        </a:spcBef>
                      </a:pPr>
                      <a:endParaRPr lang="en-GB" sz="1100" b="0" strike="noStrike" spc="-1">
                        <a:solidFill>
                          <a:srgbClr val="000000"/>
                        </a:solidFill>
                        <a:latin typeface="Arial"/>
                      </a:endParaRPr>
                    </a:p>
                    <a:p>
                      <a:pPr marL="19080" defTabSz="914400">
                        <a:lnSpc>
                          <a:spcPct val="100000"/>
                        </a:lnSpc>
                      </a:pPr>
                      <a:r>
                        <a:rPr lang="en-GB" sz="1100" b="1" strike="noStrike" spc="-1">
                          <a:solidFill>
                            <a:schemeClr val="dk1"/>
                          </a:solidFill>
                          <a:latin typeface="Arial"/>
                        </a:rPr>
                        <a:t>ATT.2.</a:t>
                      </a:r>
                      <a:r>
                        <a:rPr lang="en-GB" sz="1100" b="1" strike="noStrike" spc="-55">
                          <a:solidFill>
                            <a:schemeClr val="dk1"/>
                          </a:solidFill>
                          <a:latin typeface="Arial"/>
                        </a:rPr>
                        <a:t> </a:t>
                      </a:r>
                      <a:r>
                        <a:rPr lang="en-GB" sz="1100" b="1" strike="noStrike" spc="-12">
                          <a:solidFill>
                            <a:schemeClr val="dk1"/>
                          </a:solidFill>
                          <a:latin typeface="Arial"/>
                        </a:rPr>
                        <a:t>CLINICA</a:t>
                      </a:r>
                      <a:endParaRPr lang="en-GB" sz="1100" b="0" strike="noStrike" spc="-1">
                        <a:solidFill>
                          <a:srgbClr val="000000"/>
                        </a:solidFill>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noFill/>
                  </a:tcPr>
                </a:tc>
                <a:extLst>
                  <a:ext uri="{0D108BD9-81ED-4DB2-BD59-A6C34878D82A}">
                    <a16:rowId xmlns:a16="http://schemas.microsoft.com/office/drawing/2014/main" val="10005"/>
                  </a:ext>
                </a:extLst>
              </a:tr>
            </a:tbl>
          </a:graphicData>
        </a:graphic>
      </p:graphicFrame>
      <p:sp>
        <p:nvSpPr>
          <p:cNvPr id="214" name="PlaceHolder 1"/>
          <p:cNvSpPr>
            <a:spLocks noGrp="1"/>
          </p:cNvSpPr>
          <p:nvPr>
            <p:ph type="title"/>
          </p:nvPr>
        </p:nvSpPr>
        <p:spPr>
          <a:xfrm>
            <a:off x="394560" y="167760"/>
            <a:ext cx="11401560" cy="1195200"/>
          </a:xfrm>
          <a:prstGeom prst="rect">
            <a:avLst/>
          </a:prstGeom>
          <a:noFill/>
          <a:ln w="0">
            <a:noFill/>
          </a:ln>
        </p:spPr>
        <p:txBody>
          <a:bodyPr lIns="0" tIns="50760" rIns="0" bIns="0" anchor="t">
            <a:noAutofit/>
          </a:bodyPr>
          <a:lstStyle/>
          <a:p>
            <a:pPr marL="138600" indent="0" defTabSz="914400">
              <a:lnSpc>
                <a:spcPct val="100000"/>
              </a:lnSpc>
              <a:spcBef>
                <a:spcPts val="96"/>
              </a:spcBef>
              <a:buNone/>
              <a:tabLst>
                <a:tab pos="0" algn="l"/>
              </a:tabLst>
            </a:pPr>
            <a:r>
              <a:rPr lang="en-GB" sz="2600" b="1" strike="noStrike" spc="-1">
                <a:solidFill>
                  <a:srgbClr val="242424"/>
                </a:solidFill>
                <a:latin typeface="Arial"/>
              </a:rPr>
              <a:t>CONSIGLI</a:t>
            </a:r>
            <a:r>
              <a:rPr lang="en-GB" sz="2600" b="1" strike="noStrike" spc="-75">
                <a:solidFill>
                  <a:srgbClr val="242424"/>
                </a:solidFill>
                <a:latin typeface="Arial"/>
              </a:rPr>
              <a:t> </a:t>
            </a:r>
            <a:r>
              <a:rPr lang="en-GB" sz="2600" b="1" strike="noStrike" spc="-1">
                <a:solidFill>
                  <a:srgbClr val="242424"/>
                </a:solidFill>
                <a:latin typeface="Arial"/>
              </a:rPr>
              <a:t>PRATICI</a:t>
            </a:r>
            <a:r>
              <a:rPr lang="en-GB" sz="2600" b="1" strike="noStrike" spc="-80">
                <a:solidFill>
                  <a:srgbClr val="242424"/>
                </a:solidFill>
                <a:latin typeface="Arial"/>
              </a:rPr>
              <a:t> </a:t>
            </a:r>
            <a:r>
              <a:rPr lang="en-GB" sz="2600" b="1" strike="noStrike" spc="-1">
                <a:solidFill>
                  <a:srgbClr val="242424"/>
                </a:solidFill>
                <a:latin typeface="Arial"/>
              </a:rPr>
              <a:t>PER</a:t>
            </a:r>
            <a:r>
              <a:rPr lang="en-GB" sz="2600" b="1" strike="noStrike" spc="-80">
                <a:solidFill>
                  <a:srgbClr val="242424"/>
                </a:solidFill>
                <a:latin typeface="Arial"/>
              </a:rPr>
              <a:t> </a:t>
            </a:r>
            <a:r>
              <a:rPr lang="en-GB" sz="2600" b="1" strike="noStrike" spc="-1">
                <a:solidFill>
                  <a:srgbClr val="242424"/>
                </a:solidFill>
                <a:latin typeface="Arial"/>
              </a:rPr>
              <a:t>IL</a:t>
            </a:r>
            <a:r>
              <a:rPr lang="en-GB" sz="2600" b="1" strike="noStrike" spc="-80">
                <a:solidFill>
                  <a:srgbClr val="242424"/>
                </a:solidFill>
                <a:latin typeface="Arial"/>
              </a:rPr>
              <a:t> </a:t>
            </a:r>
            <a:r>
              <a:rPr lang="en-GB" sz="2600" b="1" strike="noStrike" spc="-1">
                <a:solidFill>
                  <a:srgbClr val="242424"/>
                </a:solidFill>
                <a:latin typeface="Arial"/>
              </a:rPr>
              <a:t>CORRETTO</a:t>
            </a:r>
            <a:r>
              <a:rPr lang="en-GB" sz="2600" b="1" strike="noStrike" spc="-86">
                <a:solidFill>
                  <a:srgbClr val="242424"/>
                </a:solidFill>
                <a:latin typeface="Arial"/>
              </a:rPr>
              <a:t> </a:t>
            </a:r>
            <a:r>
              <a:rPr lang="en-GB" sz="2600" b="1" strike="noStrike" spc="-12">
                <a:solidFill>
                  <a:srgbClr val="242424"/>
                </a:solidFill>
                <a:latin typeface="Arial"/>
              </a:rPr>
              <a:t>SUPERAMENTO</a:t>
            </a:r>
            <a:r>
              <a:rPr lang="en-GB" sz="2600" b="1" strike="noStrike" spc="-86">
                <a:solidFill>
                  <a:srgbClr val="242424"/>
                </a:solidFill>
                <a:latin typeface="Arial"/>
              </a:rPr>
              <a:t> </a:t>
            </a:r>
            <a:r>
              <a:rPr lang="en-GB" sz="2600" b="1" strike="noStrike" spc="-1">
                <a:solidFill>
                  <a:srgbClr val="242424"/>
                </a:solidFill>
                <a:latin typeface="Arial"/>
              </a:rPr>
              <a:t>DEL</a:t>
            </a:r>
            <a:r>
              <a:rPr lang="en-GB" sz="2600" b="1" strike="noStrike" spc="-75">
                <a:solidFill>
                  <a:srgbClr val="242424"/>
                </a:solidFill>
                <a:latin typeface="Arial"/>
              </a:rPr>
              <a:t> </a:t>
            </a:r>
            <a:r>
              <a:rPr lang="en-GB" sz="2600" b="1" strike="noStrike" spc="-26">
                <a:solidFill>
                  <a:srgbClr val="242424"/>
                </a:solidFill>
                <a:latin typeface="Arial"/>
              </a:rPr>
              <a:t>TPV</a:t>
            </a:r>
            <a:endParaRPr lang="it-IT" sz="2600" b="0" strike="noStrike" spc="-1">
              <a:solidFill>
                <a:schemeClr val="dk1"/>
              </a:solidFill>
              <a:latin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object 2"/>
          <p:cNvSpPr/>
          <p:nvPr/>
        </p:nvSpPr>
        <p:spPr>
          <a:xfrm>
            <a:off x="2009880" y="727920"/>
            <a:ext cx="3682440" cy="35071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0600" indent="590400" defTabSz="914400">
              <a:lnSpc>
                <a:spcPct val="126000"/>
              </a:lnSpc>
              <a:spcBef>
                <a:spcPts val="99"/>
              </a:spcBef>
              <a:tabLst>
                <a:tab pos="0" algn="l"/>
              </a:tabLst>
            </a:pPr>
            <a:r>
              <a:rPr lang="en-GB" sz="3600" b="1" u="sng" strike="noStrike" spc="-12">
                <a:solidFill>
                  <a:srgbClr val="000000"/>
                </a:solidFill>
                <a:uFill>
                  <a:solidFill>
                    <a:srgbClr val="000000"/>
                  </a:solidFill>
                </a:uFill>
                <a:latin typeface="Arial"/>
              </a:rPr>
              <a:t>Procedura</a:t>
            </a:r>
            <a:r>
              <a:rPr lang="en-GB" sz="3600" b="1" strike="noStrike" spc="-12">
                <a:solidFill>
                  <a:srgbClr val="000000"/>
                </a:solidFill>
                <a:latin typeface="Arial"/>
              </a:rPr>
              <a:t> </a:t>
            </a:r>
            <a:r>
              <a:rPr lang="en-GB" sz="3600" b="1" u="sng" strike="noStrike" spc="-12">
                <a:solidFill>
                  <a:srgbClr val="000000"/>
                </a:solidFill>
                <a:uFill>
                  <a:solidFill>
                    <a:srgbClr val="000000"/>
                  </a:solidFill>
                </a:uFill>
                <a:latin typeface="Arial"/>
              </a:rPr>
              <a:t>ATTIVAZIONE</a:t>
            </a:r>
            <a:endParaRPr lang="en-GB" sz="3600" b="0" strike="noStrike" spc="-1">
              <a:solidFill>
                <a:srgbClr val="000000"/>
              </a:solidFill>
              <a:latin typeface="Arial"/>
            </a:endParaRPr>
          </a:p>
          <a:p>
            <a:pPr marL="12600" indent="991080" defTabSz="914400">
              <a:lnSpc>
                <a:spcPct val="128000"/>
              </a:lnSpc>
              <a:spcBef>
                <a:spcPts val="51"/>
              </a:spcBef>
              <a:tabLst>
                <a:tab pos="0" algn="l"/>
              </a:tabLst>
            </a:pPr>
            <a:r>
              <a:rPr lang="en-GB" sz="3600" b="1" strike="noStrike" spc="-1">
                <a:solidFill>
                  <a:srgbClr val="000000"/>
                </a:solidFill>
                <a:latin typeface="Arial"/>
              </a:rPr>
              <a:t>del </a:t>
            </a:r>
            <a:r>
              <a:rPr lang="en-GB" sz="3600" b="1" strike="noStrike" spc="-26">
                <a:solidFill>
                  <a:srgbClr val="000000"/>
                </a:solidFill>
                <a:latin typeface="Arial"/>
              </a:rPr>
              <a:t>TPV </a:t>
            </a:r>
            <a:r>
              <a:rPr lang="en-GB" sz="3600" b="1" strike="noStrike" spc="-1">
                <a:solidFill>
                  <a:srgbClr val="000000"/>
                </a:solidFill>
                <a:latin typeface="Arial"/>
              </a:rPr>
              <a:t>Laurea</a:t>
            </a:r>
            <a:r>
              <a:rPr lang="en-GB" sz="3600" b="1" strike="noStrike" spc="-26">
                <a:solidFill>
                  <a:srgbClr val="000000"/>
                </a:solidFill>
                <a:latin typeface="Arial"/>
              </a:rPr>
              <a:t> </a:t>
            </a:r>
            <a:r>
              <a:rPr lang="en-GB" sz="3600" b="1" strike="noStrike" spc="-12">
                <a:solidFill>
                  <a:srgbClr val="000000"/>
                </a:solidFill>
                <a:latin typeface="Arial"/>
              </a:rPr>
              <a:t>Triennale </a:t>
            </a:r>
            <a:r>
              <a:rPr lang="en-GB" sz="3600" b="1" strike="noStrike" spc="-1">
                <a:solidFill>
                  <a:srgbClr val="000000"/>
                </a:solidFill>
                <a:latin typeface="Arial"/>
              </a:rPr>
              <a:t>L24</a:t>
            </a:r>
            <a:r>
              <a:rPr lang="en-GB" sz="3600" b="1" strike="noStrike" spc="-7">
                <a:solidFill>
                  <a:srgbClr val="000000"/>
                </a:solidFill>
                <a:latin typeface="Arial"/>
              </a:rPr>
              <a:t> </a:t>
            </a:r>
            <a:r>
              <a:rPr lang="en-GB" sz="3600" b="1" strike="noStrike" spc="-12">
                <a:solidFill>
                  <a:srgbClr val="000000"/>
                </a:solidFill>
                <a:latin typeface="Arial"/>
              </a:rPr>
              <a:t>e-Campus</a:t>
            </a:r>
            <a:endParaRPr lang="en-GB" sz="3600" b="0" strike="noStrike" spc="-1">
              <a:solidFill>
                <a:srgbClr val="000000"/>
              </a:solidFill>
              <a:latin typeface="Arial"/>
            </a:endParaRPr>
          </a:p>
        </p:txBody>
      </p:sp>
      <p:grpSp>
        <p:nvGrpSpPr>
          <p:cNvPr id="216" name="object 3"/>
          <p:cNvGrpSpPr/>
          <p:nvPr/>
        </p:nvGrpSpPr>
        <p:grpSpPr>
          <a:xfrm>
            <a:off x="6429600" y="1905120"/>
            <a:ext cx="4494600" cy="4504680"/>
            <a:chOff x="6429600" y="1905120"/>
            <a:chExt cx="4494600" cy="4504680"/>
          </a:xfrm>
        </p:grpSpPr>
        <p:pic>
          <p:nvPicPr>
            <p:cNvPr id="217" name="object 4"/>
            <p:cNvPicPr/>
            <p:nvPr/>
          </p:nvPicPr>
          <p:blipFill>
            <a:blip r:embed="rId2"/>
            <a:stretch/>
          </p:blipFill>
          <p:spPr>
            <a:xfrm>
              <a:off x="6429600" y="1905120"/>
              <a:ext cx="4494600" cy="4504680"/>
            </a:xfrm>
            <a:prstGeom prst="rect">
              <a:avLst/>
            </a:prstGeom>
            <a:ln w="0">
              <a:noFill/>
            </a:ln>
          </p:spPr>
        </p:pic>
        <p:pic>
          <p:nvPicPr>
            <p:cNvPr id="218" name="object 5"/>
            <p:cNvPicPr/>
            <p:nvPr/>
          </p:nvPicPr>
          <p:blipFill>
            <a:blip r:embed="rId3"/>
            <a:stretch/>
          </p:blipFill>
          <p:spPr>
            <a:xfrm>
              <a:off x="7620120" y="4800600"/>
              <a:ext cx="1427760" cy="856080"/>
            </a:xfrm>
            <a:prstGeom prst="rect">
              <a:avLst/>
            </a:prstGeom>
            <a:ln w="0">
              <a:noFill/>
            </a:ln>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laceHolder 1"/>
          <p:cNvSpPr>
            <a:spLocks noGrp="1"/>
          </p:cNvSpPr>
          <p:nvPr>
            <p:ph type="title"/>
          </p:nvPr>
        </p:nvSpPr>
        <p:spPr>
          <a:xfrm>
            <a:off x="603000" y="659520"/>
            <a:ext cx="9662400" cy="1156680"/>
          </a:xfrm>
          <a:prstGeom prst="rect">
            <a:avLst/>
          </a:prstGeom>
          <a:noFill/>
          <a:ln w="0">
            <a:noFill/>
          </a:ln>
        </p:spPr>
        <p:txBody>
          <a:bodyPr lIns="0" tIns="12240" rIns="0" bIns="0" anchor="t">
            <a:noAutofit/>
          </a:bodyPr>
          <a:lstStyle/>
          <a:p>
            <a:pPr marL="12600" indent="0" defTabSz="914400">
              <a:lnSpc>
                <a:spcPct val="100000"/>
              </a:lnSpc>
              <a:spcBef>
                <a:spcPts val="96"/>
              </a:spcBef>
              <a:buNone/>
              <a:tabLst>
                <a:tab pos="0" algn="l"/>
              </a:tabLst>
            </a:pPr>
            <a:r>
              <a:rPr lang="en-GB" sz="3200" b="1" strike="noStrike" spc="-1">
                <a:solidFill>
                  <a:srgbClr val="1F487C"/>
                </a:solidFill>
                <a:latin typeface="Arial"/>
              </a:rPr>
              <a:t>CHI</a:t>
            </a:r>
            <a:r>
              <a:rPr lang="en-GB" sz="3200" b="1" strike="noStrike" spc="-75">
                <a:solidFill>
                  <a:srgbClr val="1F487C"/>
                </a:solidFill>
                <a:latin typeface="Arial"/>
              </a:rPr>
              <a:t> </a:t>
            </a:r>
            <a:r>
              <a:rPr lang="en-GB" sz="3200" b="1" strike="noStrike" spc="-1">
                <a:solidFill>
                  <a:srgbClr val="1F487C"/>
                </a:solidFill>
                <a:latin typeface="Arial"/>
              </a:rPr>
              <a:t>PUÒ</a:t>
            </a:r>
            <a:r>
              <a:rPr lang="en-GB" sz="3200" b="1" strike="noStrike" spc="-72">
                <a:solidFill>
                  <a:srgbClr val="1F487C"/>
                </a:solidFill>
                <a:latin typeface="Arial"/>
              </a:rPr>
              <a:t> </a:t>
            </a:r>
            <a:r>
              <a:rPr lang="en-GB" sz="3200" b="1" strike="noStrike" spc="-1">
                <a:solidFill>
                  <a:srgbClr val="1F487C"/>
                </a:solidFill>
                <a:latin typeface="Arial"/>
              </a:rPr>
              <a:t>ATTIVARE</a:t>
            </a:r>
            <a:r>
              <a:rPr lang="en-GB" sz="3200" b="1" strike="noStrike" spc="-72">
                <a:solidFill>
                  <a:srgbClr val="1F487C"/>
                </a:solidFill>
                <a:latin typeface="Arial"/>
              </a:rPr>
              <a:t> </a:t>
            </a:r>
            <a:r>
              <a:rPr lang="en-GB" sz="3200" b="1" strike="noStrike" spc="-1">
                <a:solidFill>
                  <a:srgbClr val="1F487C"/>
                </a:solidFill>
                <a:latin typeface="Arial"/>
              </a:rPr>
              <a:t>IL</a:t>
            </a:r>
            <a:r>
              <a:rPr lang="en-GB" sz="3200" b="1" strike="noStrike" spc="-72">
                <a:solidFill>
                  <a:srgbClr val="1F487C"/>
                </a:solidFill>
                <a:latin typeface="Arial"/>
              </a:rPr>
              <a:t> </a:t>
            </a:r>
            <a:r>
              <a:rPr lang="en-GB" sz="3200" b="1" strike="noStrike" spc="-1">
                <a:solidFill>
                  <a:srgbClr val="1F487C"/>
                </a:solidFill>
                <a:latin typeface="Arial"/>
              </a:rPr>
              <a:t>TPV</a:t>
            </a:r>
            <a:r>
              <a:rPr lang="en-GB" sz="3200" b="1" strike="noStrike" spc="-72">
                <a:solidFill>
                  <a:srgbClr val="1F487C"/>
                </a:solidFill>
                <a:latin typeface="Arial"/>
              </a:rPr>
              <a:t> </a:t>
            </a:r>
            <a:r>
              <a:rPr lang="en-GB" sz="3200" b="1" strike="noStrike" spc="-1">
                <a:solidFill>
                  <a:srgbClr val="1F487C"/>
                </a:solidFill>
                <a:latin typeface="Arial"/>
              </a:rPr>
              <a:t>L24</a:t>
            </a:r>
            <a:r>
              <a:rPr lang="en-GB" sz="3200" b="1" strike="noStrike" spc="-92">
                <a:solidFill>
                  <a:srgbClr val="1F487C"/>
                </a:solidFill>
                <a:latin typeface="Arial"/>
              </a:rPr>
              <a:t> </a:t>
            </a:r>
            <a:r>
              <a:rPr lang="en-GB" sz="3200" b="1" strike="noStrike" spc="-1">
                <a:solidFill>
                  <a:srgbClr val="1F487C"/>
                </a:solidFill>
                <a:latin typeface="Arial"/>
              </a:rPr>
              <a:t>NUOVA</a:t>
            </a:r>
            <a:r>
              <a:rPr lang="en-GB" sz="3200" b="1" strike="noStrike" spc="-66">
                <a:solidFill>
                  <a:srgbClr val="1F487C"/>
                </a:solidFill>
                <a:latin typeface="Arial"/>
              </a:rPr>
              <a:t> </a:t>
            </a:r>
            <a:r>
              <a:rPr lang="en-GB" sz="3200" b="1" strike="noStrike" spc="-12">
                <a:solidFill>
                  <a:srgbClr val="1F487C"/>
                </a:solidFill>
                <a:latin typeface="Arial"/>
              </a:rPr>
              <a:t>OFFERTA FORMATIVA?</a:t>
            </a:r>
            <a:endParaRPr lang="it-IT" sz="3200" b="0" strike="noStrike" spc="-1">
              <a:solidFill>
                <a:schemeClr val="dk1"/>
              </a:solidFill>
              <a:latin typeface="Calibri"/>
            </a:endParaRPr>
          </a:p>
        </p:txBody>
      </p:sp>
      <p:sp>
        <p:nvSpPr>
          <p:cNvPr id="220" name="object 3"/>
          <p:cNvSpPr/>
          <p:nvPr/>
        </p:nvSpPr>
        <p:spPr>
          <a:xfrm>
            <a:off x="603000" y="2129400"/>
            <a:ext cx="6028200" cy="220248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800" b="0" strike="noStrike" spc="-1">
                <a:solidFill>
                  <a:srgbClr val="000000"/>
                </a:solidFill>
                <a:latin typeface="Calibri"/>
              </a:rPr>
              <a:t>Gli</a:t>
            </a:r>
            <a:r>
              <a:rPr lang="en-GB" sz="1800" b="0" strike="noStrike" spc="-41">
                <a:solidFill>
                  <a:srgbClr val="000000"/>
                </a:solidFill>
                <a:latin typeface="Calibri"/>
              </a:rPr>
              <a:t> </a:t>
            </a:r>
            <a:r>
              <a:rPr lang="en-GB" sz="1800" b="0" strike="noStrike" spc="-1">
                <a:solidFill>
                  <a:srgbClr val="000000"/>
                </a:solidFill>
                <a:latin typeface="Calibri"/>
              </a:rPr>
              <a:t>studenti</a:t>
            </a:r>
            <a:r>
              <a:rPr lang="en-GB" sz="1800" b="0" strike="noStrike" spc="-32">
                <a:solidFill>
                  <a:srgbClr val="000000"/>
                </a:solidFill>
                <a:latin typeface="Calibri"/>
              </a:rPr>
              <a:t> </a:t>
            </a:r>
            <a:r>
              <a:rPr lang="en-GB" sz="1800" b="0" strike="noStrike" spc="-1">
                <a:solidFill>
                  <a:srgbClr val="000000"/>
                </a:solidFill>
                <a:latin typeface="Calibri"/>
              </a:rPr>
              <a:t>che</a:t>
            </a:r>
            <a:r>
              <a:rPr lang="en-GB" sz="1800" b="0" strike="noStrike" spc="-32">
                <a:solidFill>
                  <a:srgbClr val="000000"/>
                </a:solidFill>
                <a:latin typeface="Calibri"/>
              </a:rPr>
              <a:t> </a:t>
            </a:r>
            <a:r>
              <a:rPr lang="en-GB" sz="1800" b="0" strike="noStrike" spc="-1">
                <a:solidFill>
                  <a:srgbClr val="000000"/>
                </a:solidFill>
                <a:latin typeface="Calibri"/>
              </a:rPr>
              <a:t>hanno</a:t>
            </a:r>
            <a:r>
              <a:rPr lang="en-GB" sz="1800" b="0" strike="noStrike" spc="-32">
                <a:solidFill>
                  <a:srgbClr val="000000"/>
                </a:solidFill>
                <a:latin typeface="Calibri"/>
              </a:rPr>
              <a:t> </a:t>
            </a:r>
            <a:r>
              <a:rPr lang="en-GB" sz="1800" b="0" strike="noStrike" spc="-1">
                <a:solidFill>
                  <a:srgbClr val="000000"/>
                </a:solidFill>
                <a:latin typeface="Calibri"/>
              </a:rPr>
              <a:t>i</a:t>
            </a:r>
            <a:r>
              <a:rPr lang="en-GB" sz="1800" b="0" strike="noStrike" spc="-35">
                <a:solidFill>
                  <a:srgbClr val="000000"/>
                </a:solidFill>
                <a:latin typeface="Calibri"/>
              </a:rPr>
              <a:t> </a:t>
            </a:r>
            <a:r>
              <a:rPr lang="en-GB" sz="1800" b="0" strike="noStrike" spc="-1">
                <a:solidFill>
                  <a:srgbClr val="000000"/>
                </a:solidFill>
                <a:latin typeface="Calibri"/>
              </a:rPr>
              <a:t>seguenti</a:t>
            </a:r>
            <a:r>
              <a:rPr lang="en-GB" sz="1800" b="0" strike="noStrike" spc="-26">
                <a:solidFill>
                  <a:srgbClr val="000000"/>
                </a:solidFill>
                <a:latin typeface="Calibri"/>
              </a:rPr>
              <a:t> </a:t>
            </a:r>
            <a:r>
              <a:rPr lang="en-GB" sz="1800" b="0" strike="noStrike" spc="-12">
                <a:solidFill>
                  <a:srgbClr val="000000"/>
                </a:solidFill>
                <a:latin typeface="Calibri"/>
              </a:rPr>
              <a:t>requisiti:</a:t>
            </a:r>
            <a:endParaRPr lang="en-GB" sz="1800" b="0" strike="noStrike" spc="-1">
              <a:solidFill>
                <a:srgbClr val="000000"/>
              </a:solidFill>
              <a:latin typeface="Arial"/>
            </a:endParaRPr>
          </a:p>
          <a:p>
            <a:pPr marL="12600" defTabSz="914400">
              <a:lnSpc>
                <a:spcPct val="100000"/>
              </a:lnSpc>
              <a:spcBef>
                <a:spcPts val="2120"/>
              </a:spcBef>
            </a:pPr>
            <a:endParaRPr lang="en-GB" sz="1800" b="0" strike="noStrike" spc="-1">
              <a:solidFill>
                <a:srgbClr val="000000"/>
              </a:solidFill>
              <a:latin typeface="Arial"/>
            </a:endParaRPr>
          </a:p>
          <a:p>
            <a:pPr marL="12600" defTabSz="914400">
              <a:lnSpc>
                <a:spcPct val="100000"/>
              </a:lnSpc>
            </a:pPr>
            <a:r>
              <a:rPr lang="en-GB" sz="1800" b="0" u="sng" strike="noStrike" spc="-12">
                <a:solidFill>
                  <a:srgbClr val="000000"/>
                </a:solidFill>
                <a:uFill>
                  <a:solidFill>
                    <a:srgbClr val="000000"/>
                  </a:solidFill>
                </a:uFill>
                <a:latin typeface="Calibri"/>
              </a:rPr>
              <a:t>REQUISITI:</a:t>
            </a:r>
            <a:endParaRPr lang="en-GB" sz="1800" b="0" strike="noStrike" spc="-1">
              <a:solidFill>
                <a:srgbClr val="000000"/>
              </a:solidFill>
              <a:latin typeface="Arial"/>
            </a:endParaRPr>
          </a:p>
          <a:p>
            <a:pPr marL="196920" indent="-191880" defTabSz="914400">
              <a:lnSpc>
                <a:spcPct val="100000"/>
              </a:lnSpc>
              <a:spcBef>
                <a:spcPts val="2160"/>
              </a:spcBef>
              <a:buClr>
                <a:srgbClr val="000000"/>
              </a:buClr>
              <a:buSzPct val="97000"/>
              <a:buFont typeface="OpenSymbol"/>
              <a:buAutoNum type="arabicParenR"/>
              <a:tabLst>
                <a:tab pos="196920" algn="l"/>
              </a:tabLst>
            </a:pPr>
            <a:r>
              <a:rPr lang="en-GB" sz="1800" b="0" u="sng" strike="noStrike" spc="-12">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ESSERE</a:t>
            </a:r>
            <a:r>
              <a:rPr lang="en-GB" sz="1800" b="0" u="sng" strike="noStrike" spc="-32">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ISCRITTI</a:t>
            </a:r>
            <a:r>
              <a:rPr lang="en-GB" sz="1800" b="0" u="sng" strike="noStrike" spc="-15">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A</a:t>
            </a:r>
            <a:r>
              <a:rPr lang="en-GB" sz="1800" b="0" u="sng" strike="noStrike" spc="-32">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PARTIRE</a:t>
            </a:r>
            <a:r>
              <a:rPr lang="en-GB" sz="1800" b="0" u="sng" strike="noStrike" spc="-41">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DAL</a:t>
            </a:r>
            <a:r>
              <a:rPr lang="en-GB" sz="1800" b="0" u="sng" strike="noStrike" spc="-15">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1</a:t>
            </a:r>
            <a:r>
              <a:rPr lang="en-GB" sz="1800" b="0" u="sng" strike="noStrike" spc="-12">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AGOSTO</a:t>
            </a:r>
            <a:r>
              <a:rPr lang="en-GB" sz="1800" b="0" u="sng" strike="noStrike" spc="-26">
                <a:solidFill>
                  <a:srgbClr val="000000"/>
                </a:solidFill>
                <a:uFill>
                  <a:solidFill>
                    <a:srgbClr val="000000"/>
                  </a:solidFill>
                </a:uFill>
                <a:latin typeface="Calibri"/>
              </a:rPr>
              <a:t> </a:t>
            </a:r>
            <a:r>
              <a:rPr lang="en-GB" sz="1800" b="0" u="sng" strike="noStrike" spc="-21">
                <a:solidFill>
                  <a:srgbClr val="000000"/>
                </a:solidFill>
                <a:uFill>
                  <a:solidFill>
                    <a:srgbClr val="000000"/>
                  </a:solidFill>
                </a:uFill>
                <a:latin typeface="Calibri"/>
              </a:rPr>
              <a:t>2023</a:t>
            </a:r>
            <a:endParaRPr lang="en-GB" sz="1800" b="0" strike="noStrike" spc="-1">
              <a:solidFill>
                <a:srgbClr val="000000"/>
              </a:solidFill>
              <a:latin typeface="Arial"/>
            </a:endParaRPr>
          </a:p>
          <a:p>
            <a:pPr marL="196920" indent="-191880" defTabSz="914400">
              <a:lnSpc>
                <a:spcPct val="100000"/>
              </a:lnSpc>
              <a:buClr>
                <a:srgbClr val="000000"/>
              </a:buClr>
              <a:buSzPct val="97000"/>
              <a:buFont typeface="OpenSymbol"/>
              <a:buAutoNum type="arabicParenR"/>
              <a:tabLst>
                <a:tab pos="196920" algn="l"/>
              </a:tabLst>
            </a:pPr>
            <a:r>
              <a:rPr lang="en-GB" sz="1800" b="0" u="sng" strike="noStrike" spc="-15">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ESSERE</a:t>
            </a:r>
            <a:r>
              <a:rPr lang="en-GB" sz="1800" b="0" u="sng" strike="noStrike" spc="-32">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UFFICIALMENTE</a:t>
            </a:r>
            <a:r>
              <a:rPr lang="en-GB" sz="1800" b="0" u="sng" strike="noStrike" spc="-35">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ISCRITTI</a:t>
            </a:r>
            <a:r>
              <a:rPr lang="en-GB" sz="1800" b="0" u="sng" strike="noStrike" spc="-46">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AL</a:t>
            </a:r>
            <a:r>
              <a:rPr lang="en-GB" sz="1800" b="0" u="sng" strike="noStrike" spc="-12">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SECONDO</a:t>
            </a:r>
            <a:r>
              <a:rPr lang="en-GB" sz="1800" b="0" u="sng" strike="noStrike" spc="-15">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O</a:t>
            </a:r>
            <a:r>
              <a:rPr lang="en-GB" sz="1800" b="0" u="sng" strike="noStrike" spc="-32">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TERZO</a:t>
            </a:r>
            <a:r>
              <a:rPr lang="en-GB" sz="1800" b="0" u="sng" strike="noStrike" spc="-26">
                <a:solidFill>
                  <a:srgbClr val="000000"/>
                </a:solidFill>
                <a:uFill>
                  <a:solidFill>
                    <a:srgbClr val="000000"/>
                  </a:solidFill>
                </a:uFill>
                <a:latin typeface="Calibri"/>
              </a:rPr>
              <a:t> </a:t>
            </a:r>
            <a:r>
              <a:rPr lang="en-GB" sz="1800" b="0" u="sng" strike="noStrike" spc="-21">
                <a:solidFill>
                  <a:srgbClr val="000000"/>
                </a:solidFill>
                <a:uFill>
                  <a:solidFill>
                    <a:srgbClr val="000000"/>
                  </a:solidFill>
                </a:uFill>
                <a:latin typeface="Calibri"/>
              </a:rPr>
              <a:t>ANNO</a:t>
            </a:r>
            <a:endParaRPr lang="en-GB" sz="1800" b="0" strike="noStrike" spc="-1">
              <a:solidFill>
                <a:srgbClr val="000000"/>
              </a:solidFill>
              <a:latin typeface="Arial"/>
            </a:endParaRPr>
          </a:p>
          <a:p>
            <a:pPr marL="196920" indent="-191880" defTabSz="914400">
              <a:lnSpc>
                <a:spcPct val="100000"/>
              </a:lnSpc>
              <a:spcBef>
                <a:spcPts val="6"/>
              </a:spcBef>
              <a:buClr>
                <a:srgbClr val="000000"/>
              </a:buClr>
              <a:buSzPct val="97000"/>
              <a:buFont typeface="OpenSymbol"/>
              <a:buAutoNum type="arabicParenR"/>
              <a:tabLst>
                <a:tab pos="196920" algn="l"/>
              </a:tabLst>
            </a:pPr>
            <a:r>
              <a:rPr lang="en-GB" sz="1800" b="0" u="sng" strike="noStrike" spc="-1">
                <a:solidFill>
                  <a:srgbClr val="000000"/>
                </a:solidFill>
                <a:uFill>
                  <a:solidFill>
                    <a:srgbClr val="000000"/>
                  </a:solidFill>
                </a:uFill>
                <a:latin typeface="Calibri"/>
              </a:rPr>
              <a:t> NON</a:t>
            </a:r>
            <a:r>
              <a:rPr lang="en-GB" sz="1800" b="0" u="sng" strike="noStrike" spc="-7">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SONO</a:t>
            </a:r>
            <a:r>
              <a:rPr lang="en-GB" sz="1800" b="0" u="sng" strike="noStrike" spc="-15">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NECESSARI</a:t>
            </a:r>
            <a:r>
              <a:rPr lang="en-GB" sz="1800" b="0" u="sng" strike="noStrike" spc="-12">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CFU</a:t>
            </a:r>
            <a:r>
              <a:rPr lang="en-GB" sz="1800" b="0" u="sng" strike="noStrike" spc="-21">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MINIMI</a:t>
            </a:r>
            <a:r>
              <a:rPr lang="en-GB" sz="1800" b="0" u="sng" strike="noStrike" spc="-7">
                <a:solidFill>
                  <a:srgbClr val="000000"/>
                </a:solidFill>
                <a:uFill>
                  <a:solidFill>
                    <a:srgbClr val="000000"/>
                  </a:solidFill>
                </a:uFill>
                <a:latin typeface="Calibri"/>
              </a:rPr>
              <a:t> </a:t>
            </a:r>
            <a:r>
              <a:rPr lang="en-GB" sz="1800" b="0" u="sng" strike="noStrike" spc="-1">
                <a:solidFill>
                  <a:srgbClr val="000000"/>
                </a:solidFill>
                <a:uFill>
                  <a:solidFill>
                    <a:srgbClr val="000000"/>
                  </a:solidFill>
                </a:uFill>
                <a:latin typeface="Calibri"/>
              </a:rPr>
              <a:t>PER</a:t>
            </a:r>
            <a:r>
              <a:rPr lang="en-GB" sz="1800" b="0" u="sng" strike="noStrike" spc="-21">
                <a:solidFill>
                  <a:srgbClr val="000000"/>
                </a:solidFill>
                <a:uFill>
                  <a:solidFill>
                    <a:srgbClr val="000000"/>
                  </a:solidFill>
                </a:uFill>
                <a:latin typeface="Calibri"/>
              </a:rPr>
              <a:t> </a:t>
            </a:r>
            <a:r>
              <a:rPr lang="en-GB" sz="1800" b="0" u="sng" strike="noStrike" spc="-12">
                <a:solidFill>
                  <a:srgbClr val="000000"/>
                </a:solidFill>
                <a:uFill>
                  <a:solidFill>
                    <a:srgbClr val="000000"/>
                  </a:solidFill>
                </a:uFill>
                <a:latin typeface="Calibri"/>
              </a:rPr>
              <a:t>L’ATTIVAZIONE</a:t>
            </a:r>
            <a:endParaRPr lang="en-GB" sz="1800" b="0" strike="noStrike" spc="-1">
              <a:solidFill>
                <a:srgbClr val="000000"/>
              </a:solidFill>
              <a:latin typeface="Arial"/>
            </a:endParaRPr>
          </a:p>
        </p:txBody>
      </p:sp>
      <p:pic>
        <p:nvPicPr>
          <p:cNvPr id="221" name="object 4"/>
          <p:cNvPicPr/>
          <p:nvPr/>
        </p:nvPicPr>
        <p:blipFill>
          <a:blip r:embed="rId2"/>
          <a:stretch/>
        </p:blipFill>
        <p:spPr>
          <a:xfrm>
            <a:off x="9647640" y="5409360"/>
            <a:ext cx="1927440" cy="1237320"/>
          </a:xfrm>
          <a:prstGeom prst="rect">
            <a:avLst/>
          </a:prstGeom>
          <a:ln w="0">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PlaceHolder 1"/>
          <p:cNvSpPr>
            <a:spLocks noGrp="1"/>
          </p:cNvSpPr>
          <p:nvPr>
            <p:ph type="title"/>
          </p:nvPr>
        </p:nvSpPr>
        <p:spPr>
          <a:xfrm>
            <a:off x="650880" y="365400"/>
            <a:ext cx="518256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600" b="1" strike="noStrike" spc="-1">
                <a:solidFill>
                  <a:srgbClr val="1F487C"/>
                </a:solidFill>
                <a:latin typeface="Arial"/>
              </a:rPr>
              <a:t>COME CI SI </a:t>
            </a:r>
            <a:r>
              <a:rPr lang="en-GB" sz="3600" b="1" strike="noStrike" spc="-12">
                <a:solidFill>
                  <a:srgbClr val="1F487C"/>
                </a:solidFill>
                <a:latin typeface="Arial"/>
              </a:rPr>
              <a:t>PRENOTA?</a:t>
            </a:r>
            <a:endParaRPr lang="it-IT" sz="3600" b="0" strike="noStrike" spc="-1">
              <a:solidFill>
                <a:schemeClr val="dk1"/>
              </a:solidFill>
              <a:latin typeface="Calibri"/>
            </a:endParaRPr>
          </a:p>
        </p:txBody>
      </p:sp>
      <p:sp>
        <p:nvSpPr>
          <p:cNvPr id="223" name="object 3"/>
          <p:cNvSpPr/>
          <p:nvPr/>
        </p:nvSpPr>
        <p:spPr>
          <a:xfrm>
            <a:off x="735840" y="1382400"/>
            <a:ext cx="7129440" cy="11095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800" b="0" strike="noStrike" spc="-1">
                <a:solidFill>
                  <a:srgbClr val="000000"/>
                </a:solidFill>
                <a:latin typeface="Calibri"/>
              </a:rPr>
              <a:t>Lo</a:t>
            </a:r>
            <a:r>
              <a:rPr lang="en-GB" sz="1800" b="0" strike="noStrike" spc="-21">
                <a:solidFill>
                  <a:srgbClr val="000000"/>
                </a:solidFill>
                <a:latin typeface="Calibri"/>
              </a:rPr>
              <a:t> </a:t>
            </a:r>
            <a:r>
              <a:rPr lang="en-GB" sz="1800" b="0" strike="noStrike" spc="-1">
                <a:solidFill>
                  <a:srgbClr val="000000"/>
                </a:solidFill>
                <a:latin typeface="Calibri"/>
              </a:rPr>
              <a:t>studente</a:t>
            </a:r>
            <a:r>
              <a:rPr lang="en-GB" sz="1800" b="0" strike="noStrike" spc="-7">
                <a:solidFill>
                  <a:srgbClr val="000000"/>
                </a:solidFill>
                <a:latin typeface="Calibri"/>
              </a:rPr>
              <a:t> </a:t>
            </a:r>
            <a:r>
              <a:rPr lang="en-GB" sz="1800" b="0" strike="noStrike" spc="-1">
                <a:solidFill>
                  <a:srgbClr val="000000"/>
                </a:solidFill>
                <a:latin typeface="Calibri"/>
              </a:rPr>
              <a:t>dovrà</a:t>
            </a:r>
            <a:r>
              <a:rPr lang="en-GB" sz="1800" b="0" strike="noStrike" spc="-32">
                <a:solidFill>
                  <a:srgbClr val="000000"/>
                </a:solidFill>
                <a:latin typeface="Calibri"/>
              </a:rPr>
              <a:t> </a:t>
            </a:r>
            <a:r>
              <a:rPr lang="en-GB" sz="1800" b="0" strike="noStrike" spc="-1">
                <a:solidFill>
                  <a:srgbClr val="000000"/>
                </a:solidFill>
                <a:latin typeface="Calibri"/>
              </a:rPr>
              <a:t>accedere</a:t>
            </a:r>
            <a:r>
              <a:rPr lang="en-GB" sz="1800" b="0" strike="noStrike" spc="-12">
                <a:solidFill>
                  <a:srgbClr val="000000"/>
                </a:solidFill>
                <a:latin typeface="Calibri"/>
              </a:rPr>
              <a:t> </a:t>
            </a:r>
            <a:r>
              <a:rPr lang="en-GB" sz="1800" b="0" strike="noStrike" spc="-1">
                <a:solidFill>
                  <a:srgbClr val="000000"/>
                </a:solidFill>
                <a:latin typeface="Calibri"/>
              </a:rPr>
              <a:t>alla</a:t>
            </a:r>
            <a:r>
              <a:rPr lang="en-GB" sz="1800" b="0" strike="noStrike" spc="-32">
                <a:solidFill>
                  <a:srgbClr val="000000"/>
                </a:solidFill>
                <a:latin typeface="Calibri"/>
              </a:rPr>
              <a:t> </a:t>
            </a:r>
            <a:r>
              <a:rPr lang="en-GB" sz="1800" b="0" strike="noStrike" spc="-1">
                <a:solidFill>
                  <a:srgbClr val="000000"/>
                </a:solidFill>
                <a:latin typeface="Calibri"/>
              </a:rPr>
              <a:t>propria</a:t>
            </a:r>
            <a:r>
              <a:rPr lang="en-GB" sz="1800" b="0" strike="noStrike" spc="-32">
                <a:solidFill>
                  <a:srgbClr val="000000"/>
                </a:solidFill>
                <a:latin typeface="Calibri"/>
              </a:rPr>
              <a:t> </a:t>
            </a:r>
            <a:r>
              <a:rPr lang="en-GB" sz="1800" b="0" strike="noStrike" spc="-1">
                <a:solidFill>
                  <a:srgbClr val="000000"/>
                </a:solidFill>
                <a:latin typeface="Calibri"/>
              </a:rPr>
              <a:t>area</a:t>
            </a:r>
            <a:r>
              <a:rPr lang="en-GB" sz="1800" b="0" strike="noStrike" spc="-32">
                <a:solidFill>
                  <a:srgbClr val="000000"/>
                </a:solidFill>
                <a:latin typeface="Calibri"/>
              </a:rPr>
              <a:t> </a:t>
            </a:r>
            <a:r>
              <a:rPr lang="en-GB" sz="1800" b="0" strike="noStrike" spc="-1">
                <a:solidFill>
                  <a:srgbClr val="000000"/>
                </a:solidFill>
                <a:latin typeface="Calibri"/>
              </a:rPr>
              <a:t>riservata</a:t>
            </a:r>
            <a:r>
              <a:rPr lang="en-GB" sz="1800" b="0" strike="noStrike" spc="-35">
                <a:solidFill>
                  <a:srgbClr val="000000"/>
                </a:solidFill>
                <a:latin typeface="Calibri"/>
              </a:rPr>
              <a:t> </a:t>
            </a:r>
            <a:r>
              <a:rPr lang="en-GB" sz="1800" b="0" strike="noStrike" spc="-1">
                <a:solidFill>
                  <a:srgbClr val="000000"/>
                </a:solidFill>
                <a:latin typeface="Calibri"/>
              </a:rPr>
              <a:t>sul</a:t>
            </a:r>
            <a:r>
              <a:rPr lang="en-GB" sz="1800" b="0" strike="noStrike" spc="-32">
                <a:solidFill>
                  <a:srgbClr val="000000"/>
                </a:solidFill>
                <a:latin typeface="Calibri"/>
              </a:rPr>
              <a:t> </a:t>
            </a:r>
            <a:r>
              <a:rPr lang="en-GB" sz="1800" b="0" strike="noStrike" spc="-1">
                <a:solidFill>
                  <a:srgbClr val="000000"/>
                </a:solidFill>
                <a:latin typeface="Calibri"/>
              </a:rPr>
              <a:t>portale</a:t>
            </a:r>
            <a:r>
              <a:rPr lang="en-GB" sz="1800" b="0" strike="noStrike" spc="-26">
                <a:solidFill>
                  <a:srgbClr val="000000"/>
                </a:solidFill>
                <a:latin typeface="Calibri"/>
              </a:rPr>
              <a:t> </a:t>
            </a:r>
            <a:r>
              <a:rPr lang="en-GB" sz="1800" b="0" strike="noStrike" spc="-12">
                <a:solidFill>
                  <a:srgbClr val="000000"/>
                </a:solidFill>
                <a:latin typeface="Calibri"/>
              </a:rPr>
              <a:t>e-Campus. </a:t>
            </a:r>
            <a:r>
              <a:rPr lang="en-GB" sz="1800" b="0" strike="noStrike" spc="-1">
                <a:solidFill>
                  <a:srgbClr val="000000"/>
                </a:solidFill>
                <a:latin typeface="Calibri"/>
              </a:rPr>
              <a:t>(facendo</a:t>
            </a:r>
            <a:r>
              <a:rPr lang="en-GB" sz="1800" b="0" strike="noStrike" spc="-26">
                <a:solidFill>
                  <a:srgbClr val="000000"/>
                </a:solidFill>
                <a:latin typeface="Calibri"/>
              </a:rPr>
              <a:t> </a:t>
            </a:r>
            <a:r>
              <a:rPr lang="en-GB" sz="1800" b="0" strike="noStrike" spc="-1">
                <a:solidFill>
                  <a:srgbClr val="000000"/>
                </a:solidFill>
                <a:latin typeface="Calibri"/>
              </a:rPr>
              <a:t>attenzione</a:t>
            </a:r>
            <a:r>
              <a:rPr lang="en-GB" sz="1800" b="0" strike="noStrike" spc="-21">
                <a:solidFill>
                  <a:srgbClr val="000000"/>
                </a:solidFill>
                <a:latin typeface="Calibri"/>
              </a:rPr>
              <a:t> </a:t>
            </a:r>
            <a:r>
              <a:rPr lang="en-GB" sz="1800" b="0" strike="noStrike" spc="-1">
                <a:solidFill>
                  <a:srgbClr val="000000"/>
                </a:solidFill>
                <a:latin typeface="Calibri"/>
              </a:rPr>
              <a:t>ad</a:t>
            </a:r>
            <a:r>
              <a:rPr lang="en-GB" sz="1800" b="0" strike="noStrike" spc="-26">
                <a:solidFill>
                  <a:srgbClr val="000000"/>
                </a:solidFill>
                <a:latin typeface="Calibri"/>
              </a:rPr>
              <a:t> </a:t>
            </a:r>
            <a:r>
              <a:rPr lang="en-GB" sz="1800" b="0" strike="noStrike" spc="-1">
                <a:solidFill>
                  <a:srgbClr val="000000"/>
                </a:solidFill>
                <a:latin typeface="Calibri"/>
              </a:rPr>
              <a:t>accedere</a:t>
            </a:r>
            <a:r>
              <a:rPr lang="en-GB" sz="1800" b="0" strike="noStrike" spc="-21">
                <a:solidFill>
                  <a:srgbClr val="000000"/>
                </a:solidFill>
                <a:latin typeface="Calibri"/>
              </a:rPr>
              <a:t> </a:t>
            </a:r>
            <a:r>
              <a:rPr lang="en-GB" sz="1800" b="0" strike="noStrike" spc="-1">
                <a:solidFill>
                  <a:srgbClr val="000000"/>
                </a:solidFill>
                <a:latin typeface="Calibri"/>
              </a:rPr>
              <a:t>dalla</a:t>
            </a:r>
            <a:r>
              <a:rPr lang="en-GB" sz="1800" b="0" strike="noStrike" spc="-26">
                <a:solidFill>
                  <a:srgbClr val="000000"/>
                </a:solidFill>
                <a:latin typeface="Calibri"/>
              </a:rPr>
              <a:t> </a:t>
            </a:r>
            <a:r>
              <a:rPr lang="en-GB" sz="1800" b="0" strike="noStrike" spc="-1">
                <a:solidFill>
                  <a:srgbClr val="000000"/>
                </a:solidFill>
                <a:latin typeface="Calibri"/>
              </a:rPr>
              <a:t>matricola</a:t>
            </a:r>
            <a:r>
              <a:rPr lang="en-GB" sz="1800" b="0" strike="noStrike" spc="-41">
                <a:solidFill>
                  <a:srgbClr val="000000"/>
                </a:solidFill>
                <a:latin typeface="Calibri"/>
              </a:rPr>
              <a:t> </a:t>
            </a:r>
            <a:r>
              <a:rPr lang="en-GB" sz="1800" b="0" strike="noStrike" spc="-1">
                <a:solidFill>
                  <a:srgbClr val="000000"/>
                </a:solidFill>
                <a:latin typeface="Calibri"/>
              </a:rPr>
              <a:t>di</a:t>
            </a:r>
            <a:r>
              <a:rPr lang="en-GB" sz="1800" b="0" strike="noStrike" spc="-32">
                <a:solidFill>
                  <a:srgbClr val="000000"/>
                </a:solidFill>
                <a:latin typeface="Calibri"/>
              </a:rPr>
              <a:t> </a:t>
            </a:r>
            <a:r>
              <a:rPr lang="en-GB" sz="1800" b="0" strike="noStrike" spc="-1">
                <a:solidFill>
                  <a:srgbClr val="000000"/>
                </a:solidFill>
                <a:latin typeface="Calibri"/>
              </a:rPr>
              <a:t>STP</a:t>
            </a:r>
            <a:r>
              <a:rPr lang="en-GB" sz="1800" b="0" strike="noStrike" spc="-35">
                <a:solidFill>
                  <a:srgbClr val="000000"/>
                </a:solidFill>
                <a:latin typeface="Calibri"/>
              </a:rPr>
              <a:t> </a:t>
            </a:r>
            <a:r>
              <a:rPr lang="en-GB" sz="1800" b="0" strike="noStrike" spc="-21">
                <a:solidFill>
                  <a:srgbClr val="000000"/>
                </a:solidFill>
                <a:latin typeface="Calibri"/>
              </a:rPr>
              <a:t>L24)</a:t>
            </a:r>
            <a:endParaRPr lang="en-GB" sz="1800" b="0" strike="noStrike" spc="-1">
              <a:solidFill>
                <a:srgbClr val="000000"/>
              </a:solidFill>
              <a:latin typeface="Arial"/>
            </a:endParaRPr>
          </a:p>
          <a:p>
            <a:pPr marL="12600" defTabSz="914400">
              <a:lnSpc>
                <a:spcPct val="100000"/>
              </a:lnSpc>
              <a:spcBef>
                <a:spcPts val="2160"/>
              </a:spcBef>
            </a:pPr>
            <a:r>
              <a:rPr lang="en-GB" sz="1800" b="0" strike="noStrike" spc="-26">
                <a:solidFill>
                  <a:srgbClr val="000000"/>
                </a:solidFill>
                <a:latin typeface="Calibri"/>
              </a:rPr>
              <a:t>1)</a:t>
            </a:r>
            <a:endParaRPr lang="en-GB" sz="1800" b="0" strike="noStrike" spc="-1">
              <a:solidFill>
                <a:srgbClr val="000000"/>
              </a:solidFill>
              <a:latin typeface="Arial"/>
            </a:endParaRPr>
          </a:p>
        </p:txBody>
      </p:sp>
      <p:sp>
        <p:nvSpPr>
          <p:cNvPr id="224" name="object 4"/>
          <p:cNvSpPr/>
          <p:nvPr/>
        </p:nvSpPr>
        <p:spPr>
          <a:xfrm>
            <a:off x="735840" y="3851280"/>
            <a:ext cx="20988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800" b="0" strike="noStrike" spc="-26">
                <a:solidFill>
                  <a:srgbClr val="000000"/>
                </a:solidFill>
                <a:latin typeface="Calibri"/>
              </a:rPr>
              <a:t>2)</a:t>
            </a:r>
            <a:endParaRPr lang="en-GB" sz="1800" b="0" strike="noStrike" spc="-1">
              <a:solidFill>
                <a:srgbClr val="000000"/>
              </a:solidFill>
              <a:latin typeface="Arial"/>
            </a:endParaRPr>
          </a:p>
        </p:txBody>
      </p:sp>
      <p:sp>
        <p:nvSpPr>
          <p:cNvPr id="225" name="object 5"/>
          <p:cNvSpPr/>
          <p:nvPr/>
        </p:nvSpPr>
        <p:spPr>
          <a:xfrm>
            <a:off x="735840" y="5497200"/>
            <a:ext cx="209880" cy="286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800" b="0" strike="noStrike" spc="-26">
                <a:solidFill>
                  <a:srgbClr val="000000"/>
                </a:solidFill>
                <a:latin typeface="Calibri"/>
              </a:rPr>
              <a:t>3)</a:t>
            </a:r>
            <a:endParaRPr lang="en-GB" sz="1800" b="0" strike="noStrike" spc="-1">
              <a:solidFill>
                <a:srgbClr val="000000"/>
              </a:solidFill>
              <a:latin typeface="Arial"/>
            </a:endParaRPr>
          </a:p>
        </p:txBody>
      </p:sp>
      <p:pic>
        <p:nvPicPr>
          <p:cNvPr id="226" name="object 6"/>
          <p:cNvPicPr/>
          <p:nvPr/>
        </p:nvPicPr>
        <p:blipFill>
          <a:blip r:embed="rId2"/>
          <a:stretch/>
        </p:blipFill>
        <p:spPr>
          <a:xfrm>
            <a:off x="9949320" y="5222160"/>
            <a:ext cx="1927440" cy="1237320"/>
          </a:xfrm>
          <a:prstGeom prst="rect">
            <a:avLst/>
          </a:prstGeom>
          <a:ln w="0">
            <a:noFill/>
          </a:ln>
        </p:spPr>
      </p:pic>
      <p:pic>
        <p:nvPicPr>
          <p:cNvPr id="227" name="object 7"/>
          <p:cNvPicPr/>
          <p:nvPr/>
        </p:nvPicPr>
        <p:blipFill>
          <a:blip r:embed="rId3"/>
          <a:stretch/>
        </p:blipFill>
        <p:spPr>
          <a:xfrm>
            <a:off x="1852560" y="2271960"/>
            <a:ext cx="5802480" cy="604080"/>
          </a:xfrm>
          <a:prstGeom prst="rect">
            <a:avLst/>
          </a:prstGeom>
          <a:ln w="0">
            <a:noFill/>
          </a:ln>
        </p:spPr>
      </p:pic>
      <p:pic>
        <p:nvPicPr>
          <p:cNvPr id="228" name="object 8"/>
          <p:cNvPicPr/>
          <p:nvPr/>
        </p:nvPicPr>
        <p:blipFill>
          <a:blip r:embed="rId4"/>
          <a:stretch/>
        </p:blipFill>
        <p:spPr>
          <a:xfrm>
            <a:off x="1977480" y="3765240"/>
            <a:ext cx="2380320" cy="542160"/>
          </a:xfrm>
          <a:prstGeom prst="rect">
            <a:avLst/>
          </a:prstGeom>
          <a:ln w="0">
            <a:noFill/>
          </a:ln>
        </p:spPr>
      </p:pic>
      <p:pic>
        <p:nvPicPr>
          <p:cNvPr id="229" name="object 9"/>
          <p:cNvPicPr/>
          <p:nvPr/>
        </p:nvPicPr>
        <p:blipFill>
          <a:blip r:embed="rId5"/>
          <a:stretch/>
        </p:blipFill>
        <p:spPr>
          <a:xfrm>
            <a:off x="1986480" y="5539320"/>
            <a:ext cx="1859040" cy="808200"/>
          </a:xfrm>
          <a:prstGeom prst="rect">
            <a:avLst/>
          </a:prstGeom>
          <a:ln w="0">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laceHolder 1"/>
          <p:cNvSpPr>
            <a:spLocks noGrp="1"/>
          </p:cNvSpPr>
          <p:nvPr>
            <p:ph type="title"/>
          </p:nvPr>
        </p:nvSpPr>
        <p:spPr>
          <a:xfrm>
            <a:off x="394560" y="167760"/>
            <a:ext cx="1140156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600" b="1" strike="noStrike" spc="-1">
                <a:solidFill>
                  <a:srgbClr val="1F487C"/>
                </a:solidFill>
                <a:latin typeface="Arial"/>
              </a:rPr>
              <a:t>COME CI SI </a:t>
            </a:r>
            <a:r>
              <a:rPr lang="en-GB" sz="3600" b="1" strike="noStrike" spc="-12">
                <a:solidFill>
                  <a:srgbClr val="1F487C"/>
                </a:solidFill>
                <a:latin typeface="Arial"/>
              </a:rPr>
              <a:t>PRENOTA?</a:t>
            </a:r>
            <a:endParaRPr lang="it-IT" sz="3600" b="0" strike="noStrike" spc="-1">
              <a:solidFill>
                <a:schemeClr val="dk1"/>
              </a:solidFill>
              <a:latin typeface="Calibri"/>
            </a:endParaRPr>
          </a:p>
        </p:txBody>
      </p:sp>
      <p:pic>
        <p:nvPicPr>
          <p:cNvPr id="231" name="object 3"/>
          <p:cNvPicPr/>
          <p:nvPr/>
        </p:nvPicPr>
        <p:blipFill>
          <a:blip r:embed="rId2"/>
          <a:stretch/>
        </p:blipFill>
        <p:spPr>
          <a:xfrm>
            <a:off x="10047600" y="5433120"/>
            <a:ext cx="1928160" cy="1237320"/>
          </a:xfrm>
          <a:prstGeom prst="rect">
            <a:avLst/>
          </a:prstGeom>
          <a:ln w="0">
            <a:noFill/>
          </a:ln>
        </p:spPr>
      </p:pic>
      <p:sp>
        <p:nvSpPr>
          <p:cNvPr id="232" name="object 4"/>
          <p:cNvSpPr/>
          <p:nvPr/>
        </p:nvSpPr>
        <p:spPr>
          <a:xfrm>
            <a:off x="7837920" y="754560"/>
            <a:ext cx="3737160" cy="499392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defTabSz="914400">
              <a:lnSpc>
                <a:spcPct val="100000"/>
              </a:lnSpc>
              <a:spcBef>
                <a:spcPts val="96"/>
              </a:spcBef>
            </a:pPr>
            <a:r>
              <a:rPr lang="en-GB" sz="1400" b="0" u="sng" strike="noStrike" spc="-1">
                <a:solidFill>
                  <a:srgbClr val="000000"/>
                </a:solidFill>
                <a:uFill>
                  <a:solidFill>
                    <a:srgbClr val="000000"/>
                  </a:solidFill>
                </a:uFill>
                <a:latin typeface="Arial MT"/>
              </a:rPr>
              <a:t>INDICAZIONI</a:t>
            </a:r>
            <a:r>
              <a:rPr lang="en-GB" sz="1400" b="0" u="sng" strike="noStrike" spc="-66">
                <a:solidFill>
                  <a:srgbClr val="000000"/>
                </a:solidFill>
                <a:uFill>
                  <a:solidFill>
                    <a:srgbClr val="000000"/>
                  </a:solidFill>
                </a:uFill>
                <a:latin typeface="Arial MT"/>
              </a:rPr>
              <a:t> </a:t>
            </a:r>
            <a:r>
              <a:rPr lang="en-GB" sz="1400" b="0" u="sng" strike="noStrike" spc="-1">
                <a:solidFill>
                  <a:srgbClr val="000000"/>
                </a:solidFill>
                <a:uFill>
                  <a:solidFill>
                    <a:srgbClr val="000000"/>
                  </a:solidFill>
                </a:uFill>
                <a:latin typeface="Arial MT"/>
              </a:rPr>
              <a:t>SULLA</a:t>
            </a:r>
            <a:r>
              <a:rPr lang="en-GB" sz="1400" b="0" u="sng" strike="noStrike" spc="-72">
                <a:solidFill>
                  <a:srgbClr val="000000"/>
                </a:solidFill>
                <a:uFill>
                  <a:solidFill>
                    <a:srgbClr val="000000"/>
                  </a:solidFill>
                </a:uFill>
                <a:latin typeface="Arial MT"/>
              </a:rPr>
              <a:t> </a:t>
            </a:r>
            <a:r>
              <a:rPr lang="en-GB" sz="1400" b="0" u="sng" strike="noStrike" spc="-12">
                <a:solidFill>
                  <a:srgbClr val="000000"/>
                </a:solidFill>
                <a:uFill>
                  <a:solidFill>
                    <a:srgbClr val="000000"/>
                  </a:solidFill>
                </a:uFill>
                <a:latin typeface="Arial MT"/>
              </a:rPr>
              <a:t>PRENOTAZIONE:</a:t>
            </a:r>
            <a:endParaRPr lang="en-GB" sz="1400" b="0" strike="noStrike" spc="-1">
              <a:solidFill>
                <a:srgbClr val="000000"/>
              </a:solidFill>
              <a:latin typeface="Arial"/>
            </a:endParaRPr>
          </a:p>
          <a:p>
            <a:pPr marL="12600" defTabSz="914400">
              <a:lnSpc>
                <a:spcPct val="100000"/>
              </a:lnSpc>
            </a:pPr>
            <a:endParaRPr lang="en-GB" sz="1400" b="0" strike="noStrike" spc="-1">
              <a:solidFill>
                <a:srgbClr val="000000"/>
              </a:solidFill>
              <a:latin typeface="Arial"/>
            </a:endParaRPr>
          </a:p>
          <a:p>
            <a:pPr marL="12600" defTabSz="914400">
              <a:lnSpc>
                <a:spcPct val="100000"/>
              </a:lnSpc>
              <a:spcBef>
                <a:spcPts val="139"/>
              </a:spcBef>
            </a:pPr>
            <a:endParaRPr lang="en-GB" sz="1400" b="0" strike="noStrike" spc="-1">
              <a:solidFill>
                <a:srgbClr val="000000"/>
              </a:solidFill>
              <a:latin typeface="Arial"/>
            </a:endParaRPr>
          </a:p>
          <a:p>
            <a:pPr marL="355680" indent="-343080" defTabSz="914400">
              <a:lnSpc>
                <a:spcPct val="100000"/>
              </a:lnSpc>
              <a:buClr>
                <a:srgbClr val="000000"/>
              </a:buClr>
              <a:buFont typeface="OpenSymbol"/>
              <a:buAutoNum type="arabicParenR"/>
              <a:tabLst>
                <a:tab pos="355680" algn="l"/>
              </a:tabLst>
            </a:pPr>
            <a:r>
              <a:rPr lang="en-GB" sz="1400" b="0" strike="noStrike" spc="-1">
                <a:solidFill>
                  <a:srgbClr val="000000"/>
                </a:solidFill>
                <a:latin typeface="Arial MT"/>
              </a:rPr>
              <a:t>MAX</a:t>
            </a:r>
            <a:r>
              <a:rPr lang="en-GB" sz="1400" b="0" strike="noStrike" spc="-32">
                <a:solidFill>
                  <a:srgbClr val="000000"/>
                </a:solidFill>
                <a:latin typeface="Arial MT"/>
              </a:rPr>
              <a:t> </a:t>
            </a:r>
            <a:r>
              <a:rPr lang="en-GB" sz="1400" b="0" strike="noStrike" spc="-1">
                <a:solidFill>
                  <a:srgbClr val="000000"/>
                </a:solidFill>
                <a:latin typeface="Arial MT"/>
              </a:rPr>
              <a:t>18</a:t>
            </a:r>
            <a:r>
              <a:rPr lang="en-GB" sz="1400" b="0" strike="noStrike" spc="-46">
                <a:solidFill>
                  <a:srgbClr val="000000"/>
                </a:solidFill>
                <a:latin typeface="Arial MT"/>
              </a:rPr>
              <a:t> </a:t>
            </a:r>
            <a:r>
              <a:rPr lang="en-GB" sz="1400" b="0" strike="noStrike" spc="-1">
                <a:solidFill>
                  <a:srgbClr val="000000"/>
                </a:solidFill>
                <a:latin typeface="Arial MT"/>
              </a:rPr>
              <a:t>STUDENTI</a:t>
            </a:r>
            <a:r>
              <a:rPr lang="en-GB" sz="1400" b="0" strike="noStrike" spc="-21">
                <a:solidFill>
                  <a:srgbClr val="000000"/>
                </a:solidFill>
                <a:latin typeface="Arial MT"/>
              </a:rPr>
              <a:t> </a:t>
            </a:r>
            <a:r>
              <a:rPr lang="en-GB" sz="1400" b="0" strike="noStrike" spc="-1">
                <a:solidFill>
                  <a:srgbClr val="000000"/>
                </a:solidFill>
                <a:latin typeface="Arial MT"/>
              </a:rPr>
              <a:t>PER</a:t>
            </a:r>
            <a:r>
              <a:rPr lang="en-GB" sz="1400" b="0" strike="noStrike" spc="-21">
                <a:solidFill>
                  <a:srgbClr val="000000"/>
                </a:solidFill>
                <a:latin typeface="Arial MT"/>
              </a:rPr>
              <a:t> </a:t>
            </a:r>
            <a:r>
              <a:rPr lang="en-GB" sz="1400" b="0" strike="noStrike" spc="-12">
                <a:solidFill>
                  <a:srgbClr val="000000"/>
                </a:solidFill>
                <a:latin typeface="Arial MT"/>
              </a:rPr>
              <a:t>CLASSE</a:t>
            </a:r>
            <a:endParaRPr lang="en-GB" sz="1400" b="0" strike="noStrike" spc="-1">
              <a:solidFill>
                <a:srgbClr val="000000"/>
              </a:solidFill>
              <a:latin typeface="Arial"/>
            </a:endParaRPr>
          </a:p>
          <a:p>
            <a:pPr defTabSz="914400">
              <a:lnSpc>
                <a:spcPct val="100000"/>
              </a:lnSpc>
              <a:spcBef>
                <a:spcPts val="74"/>
              </a:spcBef>
              <a:tabLst>
                <a:tab pos="355680" algn="l"/>
              </a:tabLst>
            </a:pPr>
            <a:endParaRPr lang="en-GB" sz="1400" b="0" strike="noStrike" spc="-1">
              <a:solidFill>
                <a:srgbClr val="000000"/>
              </a:solidFill>
              <a:latin typeface="Arial"/>
            </a:endParaRPr>
          </a:p>
          <a:p>
            <a:pPr marL="355680" indent="-343080" defTabSz="914400">
              <a:lnSpc>
                <a:spcPct val="100000"/>
              </a:lnSpc>
              <a:buClr>
                <a:srgbClr val="000000"/>
              </a:buClr>
              <a:buFont typeface="Arial MT"/>
              <a:buAutoNum type="arabicParenR"/>
              <a:tabLst>
                <a:tab pos="355680" algn="l"/>
              </a:tabLst>
            </a:pPr>
            <a:r>
              <a:rPr lang="en-GB" sz="1400" b="0" strike="noStrike" spc="-1">
                <a:solidFill>
                  <a:srgbClr val="000000"/>
                </a:solidFill>
                <a:latin typeface="Arial MT"/>
              </a:rPr>
              <a:t>MAX</a:t>
            </a:r>
            <a:r>
              <a:rPr lang="en-GB" sz="1400" b="0" strike="noStrike" spc="-41">
                <a:solidFill>
                  <a:srgbClr val="000000"/>
                </a:solidFill>
                <a:latin typeface="Arial MT"/>
              </a:rPr>
              <a:t> </a:t>
            </a:r>
            <a:r>
              <a:rPr lang="en-GB" sz="1400" b="0" strike="noStrike" spc="-1">
                <a:solidFill>
                  <a:srgbClr val="000000"/>
                </a:solidFill>
                <a:latin typeface="Arial MT"/>
              </a:rPr>
              <a:t>2</a:t>
            </a:r>
            <a:r>
              <a:rPr lang="en-GB" sz="1400" b="0" strike="noStrike" spc="-52">
                <a:solidFill>
                  <a:srgbClr val="000000"/>
                </a:solidFill>
                <a:latin typeface="Arial MT"/>
              </a:rPr>
              <a:t> </a:t>
            </a:r>
            <a:r>
              <a:rPr lang="en-GB" sz="1400" b="0" strike="noStrike" spc="-1">
                <a:solidFill>
                  <a:srgbClr val="000000"/>
                </a:solidFill>
                <a:latin typeface="Arial MT"/>
              </a:rPr>
              <a:t>PRENOTAZIONI</a:t>
            </a:r>
            <a:r>
              <a:rPr lang="en-GB" sz="1400" b="0" strike="noStrike" spc="-26">
                <a:solidFill>
                  <a:srgbClr val="000000"/>
                </a:solidFill>
                <a:latin typeface="Arial MT"/>
              </a:rPr>
              <a:t> </a:t>
            </a:r>
            <a:r>
              <a:rPr lang="en-GB" sz="1400" b="0" strike="noStrike" spc="-12">
                <a:solidFill>
                  <a:srgbClr val="000000"/>
                </a:solidFill>
                <a:latin typeface="Arial MT"/>
              </a:rPr>
              <a:t>ATTIVE</a:t>
            </a:r>
            <a:endParaRPr lang="en-GB" sz="1400" b="0" strike="noStrike" spc="-1">
              <a:solidFill>
                <a:srgbClr val="000000"/>
              </a:solidFill>
              <a:latin typeface="Arial"/>
            </a:endParaRPr>
          </a:p>
          <a:p>
            <a:pPr defTabSz="914400">
              <a:lnSpc>
                <a:spcPct val="100000"/>
              </a:lnSpc>
              <a:spcBef>
                <a:spcPts val="71"/>
              </a:spcBef>
              <a:tabLst>
                <a:tab pos="355680" algn="l"/>
              </a:tabLst>
            </a:pPr>
            <a:endParaRPr lang="en-GB" sz="1400" b="0" strike="noStrike" spc="-1">
              <a:solidFill>
                <a:srgbClr val="000000"/>
              </a:solidFill>
              <a:latin typeface="Arial"/>
            </a:endParaRPr>
          </a:p>
          <a:p>
            <a:pPr marL="355680" indent="-343440" defTabSz="914400">
              <a:lnSpc>
                <a:spcPct val="100000"/>
              </a:lnSpc>
              <a:buClr>
                <a:srgbClr val="000000"/>
              </a:buClr>
              <a:buFont typeface="Arial MT"/>
              <a:buAutoNum type="arabicParenR"/>
              <a:tabLst>
                <a:tab pos="355680" algn="l"/>
              </a:tabLst>
            </a:pPr>
            <a:r>
              <a:rPr lang="en-GB" sz="1400" b="0" strike="noStrike" spc="-1">
                <a:solidFill>
                  <a:srgbClr val="000000"/>
                </a:solidFill>
                <a:latin typeface="Arial MT"/>
              </a:rPr>
              <a:t>FARE</a:t>
            </a:r>
            <a:r>
              <a:rPr lang="en-GB" sz="1400" b="0" strike="noStrike" spc="-32">
                <a:solidFill>
                  <a:srgbClr val="000000"/>
                </a:solidFill>
                <a:latin typeface="Arial MT"/>
              </a:rPr>
              <a:t> </a:t>
            </a:r>
            <a:r>
              <a:rPr lang="en-GB" sz="1400" b="0" strike="noStrike" spc="-12">
                <a:solidFill>
                  <a:srgbClr val="000000"/>
                </a:solidFill>
                <a:latin typeface="Arial MT"/>
              </a:rPr>
              <a:t>ATTENZIONE</a:t>
            </a:r>
            <a:r>
              <a:rPr lang="en-GB" sz="1400" b="0" strike="noStrike" spc="-21">
                <a:solidFill>
                  <a:srgbClr val="000000"/>
                </a:solidFill>
                <a:latin typeface="Arial MT"/>
              </a:rPr>
              <a:t> </a:t>
            </a:r>
            <a:r>
              <a:rPr lang="en-GB" sz="1400" b="0" strike="noStrike" spc="-1">
                <a:solidFill>
                  <a:srgbClr val="000000"/>
                </a:solidFill>
                <a:latin typeface="Arial MT"/>
              </a:rPr>
              <a:t>ALLA</a:t>
            </a:r>
            <a:r>
              <a:rPr lang="en-GB" sz="1400" b="0" strike="noStrike" spc="-32">
                <a:solidFill>
                  <a:srgbClr val="000000"/>
                </a:solidFill>
                <a:latin typeface="Arial MT"/>
              </a:rPr>
              <a:t> </a:t>
            </a:r>
            <a:r>
              <a:rPr lang="en-GB" sz="1400" b="0" strike="noStrike" spc="-21">
                <a:solidFill>
                  <a:srgbClr val="000000"/>
                </a:solidFill>
                <a:latin typeface="Arial MT"/>
              </a:rPr>
              <a:t>SEDE </a:t>
            </a:r>
            <a:r>
              <a:rPr lang="en-GB" sz="1400" b="0" strike="noStrike" spc="-12">
                <a:solidFill>
                  <a:srgbClr val="000000"/>
                </a:solidFill>
                <a:latin typeface="Arial MT"/>
              </a:rPr>
              <a:t>PRESCELTA</a:t>
            </a:r>
            <a:endParaRPr lang="en-GB" sz="1400" b="0" strike="noStrike" spc="-1">
              <a:solidFill>
                <a:srgbClr val="000000"/>
              </a:solidFill>
              <a:latin typeface="Arial"/>
            </a:endParaRPr>
          </a:p>
          <a:p>
            <a:pPr defTabSz="914400">
              <a:lnSpc>
                <a:spcPct val="100000"/>
              </a:lnSpc>
              <a:spcBef>
                <a:spcPts val="71"/>
              </a:spcBef>
              <a:tabLst>
                <a:tab pos="355680" algn="l"/>
              </a:tabLst>
            </a:pPr>
            <a:endParaRPr lang="en-GB" sz="1400" b="0" strike="noStrike" spc="-1">
              <a:solidFill>
                <a:srgbClr val="000000"/>
              </a:solidFill>
              <a:latin typeface="Arial"/>
            </a:endParaRPr>
          </a:p>
          <a:p>
            <a:pPr marL="355680" indent="-343440" defTabSz="914400">
              <a:lnSpc>
                <a:spcPct val="100000"/>
              </a:lnSpc>
              <a:buClr>
                <a:srgbClr val="000000"/>
              </a:buClr>
              <a:buFont typeface="Arial MT"/>
              <a:buAutoNum type="arabicParenR"/>
              <a:tabLst>
                <a:tab pos="355680" algn="l"/>
              </a:tabLst>
            </a:pPr>
            <a:r>
              <a:rPr lang="en-GB" sz="1400" b="0" strike="noStrike" spc="-1">
                <a:solidFill>
                  <a:srgbClr val="000000"/>
                </a:solidFill>
                <a:latin typeface="Arial MT"/>
              </a:rPr>
              <a:t>EVENTI</a:t>
            </a:r>
            <a:r>
              <a:rPr lang="en-GB" sz="1400" b="0" strike="noStrike" spc="-72">
                <a:solidFill>
                  <a:srgbClr val="000000"/>
                </a:solidFill>
                <a:latin typeface="Arial MT"/>
              </a:rPr>
              <a:t> </a:t>
            </a:r>
            <a:r>
              <a:rPr lang="en-GB" sz="1400" b="0" strike="noStrike" spc="-1">
                <a:solidFill>
                  <a:srgbClr val="000000"/>
                </a:solidFill>
                <a:latin typeface="Arial MT"/>
              </a:rPr>
              <a:t>PRENOTABILI</a:t>
            </a:r>
            <a:r>
              <a:rPr lang="en-GB" sz="1400" b="0" strike="noStrike" spc="-66">
                <a:solidFill>
                  <a:srgbClr val="000000"/>
                </a:solidFill>
                <a:latin typeface="Arial MT"/>
              </a:rPr>
              <a:t> </a:t>
            </a:r>
            <a:r>
              <a:rPr lang="en-GB" sz="1400" b="0" strike="noStrike" spc="-12">
                <a:solidFill>
                  <a:srgbClr val="000000"/>
                </a:solidFill>
                <a:latin typeface="Arial MT"/>
              </a:rPr>
              <a:t>RIPORTANO </a:t>
            </a:r>
            <a:r>
              <a:rPr lang="en-GB" sz="1400" b="0" strike="noStrike" spc="-1">
                <a:solidFill>
                  <a:srgbClr val="000000"/>
                </a:solidFill>
                <a:latin typeface="Arial MT"/>
              </a:rPr>
              <a:t>ETICHETTA</a:t>
            </a:r>
            <a:r>
              <a:rPr lang="en-GB" sz="1400" b="0" strike="noStrike" spc="-66">
                <a:solidFill>
                  <a:srgbClr val="000000"/>
                </a:solidFill>
                <a:latin typeface="Arial MT"/>
              </a:rPr>
              <a:t> </a:t>
            </a:r>
            <a:r>
              <a:rPr lang="en-GB" sz="1400" b="0" strike="noStrike" spc="-1">
                <a:solidFill>
                  <a:srgbClr val="FF0000"/>
                </a:solidFill>
                <a:latin typeface="Arial MT"/>
              </a:rPr>
              <a:t>«BOOK</a:t>
            </a:r>
            <a:r>
              <a:rPr lang="en-GB" sz="1400" b="0" strike="noStrike" spc="-66">
                <a:solidFill>
                  <a:srgbClr val="FF0000"/>
                </a:solidFill>
                <a:latin typeface="Arial MT"/>
              </a:rPr>
              <a:t> </a:t>
            </a:r>
            <a:r>
              <a:rPr lang="en-GB" sz="1400" b="0" strike="noStrike" spc="-21">
                <a:solidFill>
                  <a:srgbClr val="FF0000"/>
                </a:solidFill>
                <a:latin typeface="Arial MT"/>
              </a:rPr>
              <a:t>NOW»</a:t>
            </a:r>
            <a:endParaRPr lang="en-GB" sz="1400" b="0" strike="noStrike" spc="-1">
              <a:solidFill>
                <a:srgbClr val="000000"/>
              </a:solidFill>
              <a:latin typeface="Arial"/>
            </a:endParaRPr>
          </a:p>
          <a:p>
            <a:pPr defTabSz="914400">
              <a:lnSpc>
                <a:spcPct val="100000"/>
              </a:lnSpc>
              <a:spcBef>
                <a:spcPts val="71"/>
              </a:spcBef>
              <a:tabLst>
                <a:tab pos="355680" algn="l"/>
              </a:tabLst>
            </a:pPr>
            <a:endParaRPr lang="en-GB" sz="1400" b="0" strike="noStrike" spc="-1">
              <a:solidFill>
                <a:srgbClr val="000000"/>
              </a:solidFill>
              <a:latin typeface="Arial"/>
            </a:endParaRPr>
          </a:p>
          <a:p>
            <a:pPr marL="355680" indent="-343080" defTabSz="914400">
              <a:lnSpc>
                <a:spcPct val="100000"/>
              </a:lnSpc>
              <a:buClr>
                <a:srgbClr val="000000"/>
              </a:buClr>
              <a:buFont typeface="Arial MT"/>
              <a:buAutoNum type="arabicParenR"/>
              <a:tabLst>
                <a:tab pos="355680" algn="l"/>
              </a:tabLst>
            </a:pPr>
            <a:r>
              <a:rPr lang="en-GB" sz="1400" b="0" strike="noStrike" spc="-1">
                <a:solidFill>
                  <a:srgbClr val="000000"/>
                </a:solidFill>
                <a:latin typeface="Arial MT"/>
              </a:rPr>
              <a:t>PRENOTAZIONI</a:t>
            </a:r>
            <a:r>
              <a:rPr lang="en-GB" sz="1400" b="0" strike="noStrike" spc="-46">
                <a:solidFill>
                  <a:srgbClr val="000000"/>
                </a:solidFill>
                <a:latin typeface="Arial MT"/>
              </a:rPr>
              <a:t> </a:t>
            </a:r>
            <a:r>
              <a:rPr lang="en-GB" sz="1400" b="0" strike="noStrike" spc="-1">
                <a:solidFill>
                  <a:srgbClr val="000000"/>
                </a:solidFill>
                <a:latin typeface="Arial MT"/>
              </a:rPr>
              <a:t>CHIUDONO</a:t>
            </a:r>
            <a:r>
              <a:rPr lang="en-GB" sz="1400" b="0" strike="noStrike" spc="-52">
                <a:solidFill>
                  <a:srgbClr val="000000"/>
                </a:solidFill>
                <a:latin typeface="Arial MT"/>
              </a:rPr>
              <a:t> </a:t>
            </a:r>
            <a:r>
              <a:rPr lang="en-GB" sz="1400" b="0" strike="noStrike" spc="-1">
                <a:solidFill>
                  <a:srgbClr val="000000"/>
                </a:solidFill>
                <a:latin typeface="Arial MT"/>
              </a:rPr>
              <a:t>10</a:t>
            </a:r>
            <a:r>
              <a:rPr lang="en-GB" sz="1400" b="0" strike="noStrike" spc="-72">
                <a:solidFill>
                  <a:srgbClr val="000000"/>
                </a:solidFill>
                <a:latin typeface="Arial MT"/>
              </a:rPr>
              <a:t> </a:t>
            </a:r>
            <a:r>
              <a:rPr lang="en-GB" sz="1400" b="0" strike="noStrike" spc="-12">
                <a:solidFill>
                  <a:srgbClr val="000000"/>
                </a:solidFill>
                <a:latin typeface="Arial MT"/>
              </a:rPr>
              <a:t>GIORNI</a:t>
            </a:r>
            <a:endParaRPr lang="en-GB" sz="1400" b="0" strike="noStrike" spc="-1">
              <a:solidFill>
                <a:srgbClr val="000000"/>
              </a:solidFill>
              <a:latin typeface="Arial"/>
            </a:endParaRPr>
          </a:p>
          <a:p>
            <a:pPr marL="355680" defTabSz="914400">
              <a:lnSpc>
                <a:spcPct val="100000"/>
              </a:lnSpc>
              <a:tabLst>
                <a:tab pos="355680" algn="l"/>
              </a:tabLst>
            </a:pPr>
            <a:r>
              <a:rPr lang="en-GB" sz="1400" b="0" strike="noStrike" spc="-1">
                <a:solidFill>
                  <a:srgbClr val="000000"/>
                </a:solidFill>
                <a:latin typeface="Arial MT"/>
              </a:rPr>
              <a:t>PRIMA</a:t>
            </a:r>
            <a:r>
              <a:rPr lang="en-GB" sz="1400" b="0" strike="noStrike" spc="-26">
                <a:solidFill>
                  <a:srgbClr val="000000"/>
                </a:solidFill>
                <a:latin typeface="Arial MT"/>
              </a:rPr>
              <a:t> </a:t>
            </a:r>
            <a:r>
              <a:rPr lang="en-GB" sz="1400" b="0" strike="noStrike" spc="-12">
                <a:solidFill>
                  <a:srgbClr val="000000"/>
                </a:solidFill>
                <a:latin typeface="Arial MT"/>
              </a:rPr>
              <a:t>DELL’EVENTO</a:t>
            </a:r>
            <a:r>
              <a:rPr lang="en-GB" sz="1400" b="0" strike="noStrike" spc="-1">
                <a:solidFill>
                  <a:srgbClr val="000000"/>
                </a:solidFill>
                <a:latin typeface="Arial MT"/>
              </a:rPr>
              <a:t> IN</a:t>
            </a:r>
            <a:r>
              <a:rPr lang="en-GB" sz="1400" b="0" strike="noStrike" spc="-32">
                <a:solidFill>
                  <a:srgbClr val="000000"/>
                </a:solidFill>
                <a:latin typeface="Arial MT"/>
              </a:rPr>
              <a:t> </a:t>
            </a:r>
            <a:r>
              <a:rPr lang="en-GB" sz="1400" b="0" strike="noStrike" spc="-12">
                <a:solidFill>
                  <a:srgbClr val="000000"/>
                </a:solidFill>
                <a:latin typeface="Arial MT"/>
              </a:rPr>
              <a:t>PRESENZA</a:t>
            </a:r>
            <a:endParaRPr lang="en-GB" sz="1400" b="0" strike="noStrike" spc="-1">
              <a:solidFill>
                <a:srgbClr val="000000"/>
              </a:solidFill>
              <a:latin typeface="Arial"/>
            </a:endParaRPr>
          </a:p>
          <a:p>
            <a:pPr marL="355680" defTabSz="914400">
              <a:lnSpc>
                <a:spcPct val="100000"/>
              </a:lnSpc>
              <a:spcBef>
                <a:spcPts val="71"/>
              </a:spcBef>
              <a:tabLst>
                <a:tab pos="355680" algn="l"/>
              </a:tabLst>
            </a:pPr>
            <a:endParaRPr lang="en-GB" sz="1400" b="0" strike="noStrike" spc="-1">
              <a:solidFill>
                <a:srgbClr val="000000"/>
              </a:solidFill>
              <a:latin typeface="Arial"/>
            </a:endParaRPr>
          </a:p>
          <a:p>
            <a:pPr marL="355680" indent="-343440" defTabSz="914400">
              <a:lnSpc>
                <a:spcPct val="100000"/>
              </a:lnSpc>
              <a:buClr>
                <a:srgbClr val="000000"/>
              </a:buClr>
              <a:buFont typeface="Arial MT"/>
              <a:buAutoNum type="arabicParenR" startAt="6"/>
              <a:tabLst>
                <a:tab pos="355680" algn="l"/>
              </a:tabLst>
            </a:pPr>
            <a:r>
              <a:rPr lang="en-GB" sz="1400" b="0" strike="noStrike" spc="-1">
                <a:solidFill>
                  <a:srgbClr val="000000"/>
                </a:solidFill>
                <a:latin typeface="Arial MT"/>
              </a:rPr>
              <a:t>STUDENTI</a:t>
            </a:r>
            <a:r>
              <a:rPr lang="en-GB" sz="1400" b="0" strike="noStrike" spc="-55">
                <a:solidFill>
                  <a:srgbClr val="000000"/>
                </a:solidFill>
                <a:latin typeface="Arial MT"/>
              </a:rPr>
              <a:t> </a:t>
            </a:r>
            <a:r>
              <a:rPr lang="en-GB" sz="1400" b="0" strike="noStrike" spc="-1">
                <a:solidFill>
                  <a:srgbClr val="000000"/>
                </a:solidFill>
                <a:latin typeface="Arial MT"/>
              </a:rPr>
              <a:t>DEL</a:t>
            </a:r>
            <a:r>
              <a:rPr lang="en-GB" sz="1400" b="0" strike="noStrike" spc="-60">
                <a:solidFill>
                  <a:srgbClr val="000000"/>
                </a:solidFill>
                <a:latin typeface="Arial MT"/>
              </a:rPr>
              <a:t> </a:t>
            </a:r>
            <a:r>
              <a:rPr lang="en-GB" sz="1400" b="0" strike="noStrike" spc="-1">
                <a:solidFill>
                  <a:srgbClr val="000000"/>
                </a:solidFill>
                <a:latin typeface="Arial MT"/>
              </a:rPr>
              <a:t>SECONDO</a:t>
            </a:r>
            <a:r>
              <a:rPr lang="en-GB" sz="1400" b="0" strike="noStrike" spc="-46">
                <a:solidFill>
                  <a:srgbClr val="000000"/>
                </a:solidFill>
                <a:latin typeface="Arial MT"/>
              </a:rPr>
              <a:t> </a:t>
            </a:r>
            <a:r>
              <a:rPr lang="en-GB" sz="1400" b="0" strike="noStrike" spc="-21">
                <a:solidFill>
                  <a:srgbClr val="000000"/>
                </a:solidFill>
                <a:latin typeface="Arial MT"/>
              </a:rPr>
              <a:t>ANNO </a:t>
            </a:r>
            <a:r>
              <a:rPr lang="en-GB" sz="1400" b="0" strike="noStrike" spc="-1">
                <a:solidFill>
                  <a:srgbClr val="000000"/>
                </a:solidFill>
                <a:latin typeface="Arial MT"/>
              </a:rPr>
              <a:t>POSSONO</a:t>
            </a:r>
            <a:r>
              <a:rPr lang="en-GB" sz="1400" b="0" strike="noStrike" spc="-55">
                <a:solidFill>
                  <a:srgbClr val="000000"/>
                </a:solidFill>
                <a:latin typeface="Arial MT"/>
              </a:rPr>
              <a:t> </a:t>
            </a:r>
            <a:r>
              <a:rPr lang="en-GB" sz="1400" b="0" strike="noStrike" spc="-1">
                <a:solidFill>
                  <a:srgbClr val="000000"/>
                </a:solidFill>
                <a:latin typeface="Arial MT"/>
              </a:rPr>
              <a:t>FREQUENTARE</a:t>
            </a:r>
            <a:r>
              <a:rPr lang="en-GB" sz="1400" b="0" strike="noStrike" spc="-52">
                <a:solidFill>
                  <a:srgbClr val="000000"/>
                </a:solidFill>
                <a:latin typeface="Arial MT"/>
              </a:rPr>
              <a:t> </a:t>
            </a:r>
            <a:r>
              <a:rPr lang="en-GB" sz="1400" b="0" strike="noStrike" spc="-1">
                <a:solidFill>
                  <a:srgbClr val="000000"/>
                </a:solidFill>
                <a:latin typeface="Arial MT"/>
              </a:rPr>
              <a:t>SOLO</a:t>
            </a:r>
            <a:r>
              <a:rPr lang="en-GB" sz="1400" b="0" strike="noStrike" spc="-72">
                <a:solidFill>
                  <a:srgbClr val="000000"/>
                </a:solidFill>
                <a:latin typeface="Arial MT"/>
              </a:rPr>
              <a:t> </a:t>
            </a:r>
            <a:r>
              <a:rPr lang="en-GB" sz="1400" b="0" strike="noStrike" spc="-21">
                <a:solidFill>
                  <a:srgbClr val="000000"/>
                </a:solidFill>
                <a:latin typeface="Arial MT"/>
              </a:rPr>
              <a:t>AREE </a:t>
            </a:r>
            <a:r>
              <a:rPr lang="en-GB" sz="1400" b="0" strike="noStrike" spc="-1">
                <a:solidFill>
                  <a:srgbClr val="000000"/>
                </a:solidFill>
                <a:latin typeface="Arial MT"/>
              </a:rPr>
              <a:t>DEL</a:t>
            </a:r>
            <a:r>
              <a:rPr lang="en-GB" sz="1400" b="0" strike="noStrike" spc="-66">
                <a:solidFill>
                  <a:srgbClr val="000000"/>
                </a:solidFill>
                <a:latin typeface="Arial MT"/>
              </a:rPr>
              <a:t> </a:t>
            </a:r>
            <a:r>
              <a:rPr lang="en-GB" sz="1400" b="0" strike="noStrike" spc="-1">
                <a:solidFill>
                  <a:srgbClr val="000000"/>
                </a:solidFill>
                <a:latin typeface="Arial MT"/>
              </a:rPr>
              <a:t>SECONDO</a:t>
            </a:r>
            <a:r>
              <a:rPr lang="en-GB" sz="1400" b="0" strike="noStrike" spc="-46">
                <a:solidFill>
                  <a:srgbClr val="000000"/>
                </a:solidFill>
                <a:latin typeface="Arial MT"/>
              </a:rPr>
              <a:t> </a:t>
            </a:r>
            <a:r>
              <a:rPr lang="en-GB" sz="1400" b="0" strike="noStrike" spc="-21">
                <a:solidFill>
                  <a:srgbClr val="000000"/>
                </a:solidFill>
                <a:latin typeface="Arial MT"/>
              </a:rPr>
              <a:t>ANNO</a:t>
            </a:r>
            <a:endParaRPr lang="en-GB" sz="1400" b="0" strike="noStrike" spc="-1">
              <a:solidFill>
                <a:srgbClr val="000000"/>
              </a:solidFill>
              <a:latin typeface="Arial"/>
            </a:endParaRPr>
          </a:p>
          <a:p>
            <a:pPr defTabSz="914400">
              <a:lnSpc>
                <a:spcPct val="100000"/>
              </a:lnSpc>
              <a:spcBef>
                <a:spcPts val="71"/>
              </a:spcBef>
              <a:tabLst>
                <a:tab pos="355680" algn="l"/>
              </a:tabLst>
            </a:pPr>
            <a:endParaRPr lang="en-GB" sz="1400" b="0" strike="noStrike" spc="-1">
              <a:solidFill>
                <a:srgbClr val="000000"/>
              </a:solidFill>
              <a:latin typeface="Arial"/>
            </a:endParaRPr>
          </a:p>
          <a:p>
            <a:pPr marL="355680" indent="-343440" defTabSz="914400">
              <a:lnSpc>
                <a:spcPct val="100000"/>
              </a:lnSpc>
              <a:buClr>
                <a:srgbClr val="000000"/>
              </a:buClr>
              <a:buFont typeface="Arial MT"/>
              <a:buAutoNum type="arabicParenR" startAt="6"/>
              <a:tabLst>
                <a:tab pos="355680" algn="l"/>
              </a:tabLst>
            </a:pPr>
            <a:r>
              <a:rPr lang="en-GB" sz="1400" b="0" strike="noStrike" spc="-1">
                <a:solidFill>
                  <a:srgbClr val="000000"/>
                </a:solidFill>
                <a:latin typeface="Arial MT"/>
              </a:rPr>
              <a:t>STUDENTI</a:t>
            </a:r>
            <a:r>
              <a:rPr lang="en-GB" sz="1400" b="0" strike="noStrike" spc="-32">
                <a:solidFill>
                  <a:srgbClr val="000000"/>
                </a:solidFill>
                <a:latin typeface="Arial MT"/>
              </a:rPr>
              <a:t> </a:t>
            </a:r>
            <a:r>
              <a:rPr lang="en-GB" sz="1400" b="0" strike="noStrike" spc="-1">
                <a:solidFill>
                  <a:srgbClr val="000000"/>
                </a:solidFill>
                <a:latin typeface="Arial MT"/>
              </a:rPr>
              <a:t>DEL</a:t>
            </a:r>
            <a:r>
              <a:rPr lang="en-GB" sz="1400" b="0" strike="noStrike" spc="-41">
                <a:solidFill>
                  <a:srgbClr val="000000"/>
                </a:solidFill>
                <a:latin typeface="Arial MT"/>
              </a:rPr>
              <a:t> </a:t>
            </a:r>
            <a:r>
              <a:rPr lang="en-GB" sz="1400" b="0" strike="noStrike" spc="-1">
                <a:solidFill>
                  <a:srgbClr val="000000"/>
                </a:solidFill>
                <a:latin typeface="Arial MT"/>
              </a:rPr>
              <a:t>TERZO</a:t>
            </a:r>
            <a:r>
              <a:rPr lang="en-GB" sz="1400" b="0" strike="noStrike" spc="-46">
                <a:solidFill>
                  <a:srgbClr val="000000"/>
                </a:solidFill>
                <a:latin typeface="Arial MT"/>
              </a:rPr>
              <a:t> </a:t>
            </a:r>
            <a:r>
              <a:rPr lang="en-GB" sz="1400" b="0" strike="noStrike" spc="-12">
                <a:solidFill>
                  <a:srgbClr val="000000"/>
                </a:solidFill>
                <a:latin typeface="Arial MT"/>
              </a:rPr>
              <a:t>POSSONO FREQUENTARE</a:t>
            </a:r>
            <a:r>
              <a:rPr lang="en-GB" sz="1400" b="0" strike="noStrike" spc="-26">
                <a:solidFill>
                  <a:srgbClr val="000000"/>
                </a:solidFill>
                <a:latin typeface="Arial MT"/>
              </a:rPr>
              <a:t> </a:t>
            </a:r>
            <a:r>
              <a:rPr lang="en-GB" sz="1400" b="0" strike="noStrike" spc="-1">
                <a:solidFill>
                  <a:srgbClr val="000000"/>
                </a:solidFill>
                <a:latin typeface="Arial MT"/>
              </a:rPr>
              <a:t>SIA</a:t>
            </a:r>
            <a:r>
              <a:rPr lang="en-GB" sz="1400" b="0" strike="noStrike" spc="-35">
                <a:solidFill>
                  <a:srgbClr val="000000"/>
                </a:solidFill>
                <a:latin typeface="Arial MT"/>
              </a:rPr>
              <a:t> </a:t>
            </a:r>
            <a:r>
              <a:rPr lang="en-GB" sz="1400" b="0" strike="noStrike" spc="-1">
                <a:solidFill>
                  <a:srgbClr val="000000"/>
                </a:solidFill>
                <a:latin typeface="Arial MT"/>
              </a:rPr>
              <a:t>EVENTI</a:t>
            </a:r>
            <a:r>
              <a:rPr lang="en-GB" sz="1400" b="0" strike="noStrike" spc="-32">
                <a:solidFill>
                  <a:srgbClr val="000000"/>
                </a:solidFill>
                <a:latin typeface="Arial MT"/>
              </a:rPr>
              <a:t> </a:t>
            </a:r>
            <a:r>
              <a:rPr lang="en-GB" sz="1400" b="0" strike="noStrike" spc="-26">
                <a:solidFill>
                  <a:srgbClr val="000000"/>
                </a:solidFill>
                <a:latin typeface="Arial MT"/>
              </a:rPr>
              <a:t>DEL </a:t>
            </a:r>
            <a:r>
              <a:rPr lang="en-GB" sz="1400" b="0" strike="noStrike" spc="-1">
                <a:solidFill>
                  <a:srgbClr val="000000"/>
                </a:solidFill>
                <a:latin typeface="Arial MT"/>
              </a:rPr>
              <a:t>SECONDO</a:t>
            </a:r>
            <a:r>
              <a:rPr lang="en-GB" sz="1400" b="0" strike="noStrike" spc="-32">
                <a:solidFill>
                  <a:srgbClr val="000000"/>
                </a:solidFill>
                <a:latin typeface="Arial MT"/>
              </a:rPr>
              <a:t> </a:t>
            </a:r>
            <a:r>
              <a:rPr lang="en-GB" sz="1400" b="0" strike="noStrike" spc="-1">
                <a:solidFill>
                  <a:srgbClr val="000000"/>
                </a:solidFill>
                <a:latin typeface="Arial MT"/>
              </a:rPr>
              <a:t>SIA</a:t>
            </a:r>
            <a:r>
              <a:rPr lang="en-GB" sz="1400" b="0" strike="noStrike" spc="-52">
                <a:solidFill>
                  <a:srgbClr val="000000"/>
                </a:solidFill>
                <a:latin typeface="Arial MT"/>
              </a:rPr>
              <a:t> </a:t>
            </a:r>
            <a:r>
              <a:rPr lang="en-GB" sz="1400" b="0" strike="noStrike" spc="-1">
                <a:solidFill>
                  <a:srgbClr val="000000"/>
                </a:solidFill>
                <a:latin typeface="Arial MT"/>
              </a:rPr>
              <a:t>DEL</a:t>
            </a:r>
            <a:r>
              <a:rPr lang="en-GB" sz="1400" b="0" strike="noStrike" spc="-55">
                <a:solidFill>
                  <a:srgbClr val="000000"/>
                </a:solidFill>
                <a:latin typeface="Arial MT"/>
              </a:rPr>
              <a:t> </a:t>
            </a:r>
            <a:r>
              <a:rPr lang="en-GB" sz="1400" b="0" strike="noStrike" spc="-12">
                <a:solidFill>
                  <a:srgbClr val="000000"/>
                </a:solidFill>
                <a:latin typeface="Arial MT"/>
              </a:rPr>
              <a:t>TERZO</a:t>
            </a:r>
            <a:endParaRPr lang="en-GB" sz="1400" b="0" strike="noStrike" spc="-1">
              <a:solidFill>
                <a:srgbClr val="000000"/>
              </a:solidFill>
              <a:latin typeface="Arial"/>
            </a:endParaRPr>
          </a:p>
        </p:txBody>
      </p:sp>
      <p:pic>
        <p:nvPicPr>
          <p:cNvPr id="233" name="object 5"/>
          <p:cNvPicPr/>
          <p:nvPr/>
        </p:nvPicPr>
        <p:blipFill>
          <a:blip r:embed="rId3"/>
          <a:stretch/>
        </p:blipFill>
        <p:spPr>
          <a:xfrm>
            <a:off x="119520" y="1147680"/>
            <a:ext cx="7544160" cy="4561920"/>
          </a:xfrm>
          <a:prstGeom prst="rect">
            <a:avLst/>
          </a:prstGeom>
          <a:ln w="0">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PlaceHolder 1"/>
          <p:cNvSpPr>
            <a:spLocks noGrp="1"/>
          </p:cNvSpPr>
          <p:nvPr>
            <p:ph type="title"/>
          </p:nvPr>
        </p:nvSpPr>
        <p:spPr>
          <a:xfrm>
            <a:off x="202320" y="285840"/>
            <a:ext cx="685944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600" b="1" strike="noStrike" spc="-1">
                <a:solidFill>
                  <a:srgbClr val="1F487C"/>
                </a:solidFill>
                <a:latin typeface="Arial"/>
              </a:rPr>
              <a:t>MI</a:t>
            </a:r>
            <a:r>
              <a:rPr lang="en-GB" sz="3600" b="1" strike="noStrike" spc="-12">
                <a:solidFill>
                  <a:srgbClr val="1F487C"/>
                </a:solidFill>
                <a:latin typeface="Arial"/>
              </a:rPr>
              <a:t> </a:t>
            </a:r>
            <a:r>
              <a:rPr lang="en-GB" sz="3600" b="1" strike="noStrike" spc="-1">
                <a:solidFill>
                  <a:srgbClr val="1F487C"/>
                </a:solidFill>
                <a:latin typeface="Arial"/>
              </a:rPr>
              <a:t>SONO</a:t>
            </a:r>
            <a:r>
              <a:rPr lang="en-GB" sz="3600" b="1" strike="noStrike" spc="-12">
                <a:solidFill>
                  <a:srgbClr val="1F487C"/>
                </a:solidFill>
                <a:latin typeface="Arial"/>
              </a:rPr>
              <a:t> </a:t>
            </a:r>
            <a:r>
              <a:rPr lang="en-GB" sz="3600" b="1" strike="noStrike" spc="-1">
                <a:solidFill>
                  <a:srgbClr val="1F487C"/>
                </a:solidFill>
                <a:latin typeface="Arial"/>
              </a:rPr>
              <a:t>PRENOTATO</a:t>
            </a:r>
            <a:r>
              <a:rPr lang="en-GB" sz="3600" b="1" strike="noStrike" spc="-12">
                <a:solidFill>
                  <a:srgbClr val="1F487C"/>
                </a:solidFill>
                <a:latin typeface="Arial"/>
              </a:rPr>
              <a:t> </a:t>
            </a:r>
            <a:r>
              <a:rPr lang="en-GB" sz="3600" b="1" strike="noStrike" spc="-1">
                <a:solidFill>
                  <a:srgbClr val="1F487C"/>
                </a:solidFill>
                <a:latin typeface="Arial"/>
              </a:rPr>
              <a:t>E</a:t>
            </a:r>
            <a:r>
              <a:rPr lang="en-GB" sz="3600" b="1" strike="noStrike" spc="-12">
                <a:solidFill>
                  <a:srgbClr val="1F487C"/>
                </a:solidFill>
                <a:latin typeface="Arial"/>
              </a:rPr>
              <a:t> </a:t>
            </a:r>
            <a:r>
              <a:rPr lang="en-GB" sz="3600" b="1" strike="noStrike" spc="-21">
                <a:solidFill>
                  <a:srgbClr val="1F487C"/>
                </a:solidFill>
                <a:latin typeface="Arial"/>
              </a:rPr>
              <a:t>ORA?</a:t>
            </a:r>
            <a:endParaRPr lang="it-IT" sz="3600" b="0" strike="noStrike" spc="-1">
              <a:solidFill>
                <a:schemeClr val="dk1"/>
              </a:solidFill>
              <a:latin typeface="Calibri"/>
            </a:endParaRPr>
          </a:p>
        </p:txBody>
      </p:sp>
      <p:pic>
        <p:nvPicPr>
          <p:cNvPr id="235" name="object 3"/>
          <p:cNvPicPr/>
          <p:nvPr/>
        </p:nvPicPr>
        <p:blipFill>
          <a:blip r:embed="rId2"/>
          <a:stretch/>
        </p:blipFill>
        <p:spPr>
          <a:xfrm>
            <a:off x="9795600" y="5324760"/>
            <a:ext cx="1927440" cy="1237320"/>
          </a:xfrm>
          <a:prstGeom prst="rect">
            <a:avLst/>
          </a:prstGeom>
          <a:ln w="0">
            <a:noFill/>
          </a:ln>
        </p:spPr>
      </p:pic>
      <p:sp>
        <p:nvSpPr>
          <p:cNvPr id="236" name="object 4"/>
          <p:cNvSpPr/>
          <p:nvPr/>
        </p:nvSpPr>
        <p:spPr>
          <a:xfrm>
            <a:off x="202320" y="727200"/>
            <a:ext cx="11712600" cy="72720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ts val="2069"/>
              </a:lnSpc>
              <a:spcBef>
                <a:spcPts val="99"/>
              </a:spcBef>
            </a:pPr>
            <a:r>
              <a:rPr lang="en-GB" sz="1800" b="1" u="sng" strike="noStrike" spc="-1">
                <a:solidFill>
                  <a:srgbClr val="000000"/>
                </a:solidFill>
                <a:uFill>
                  <a:solidFill>
                    <a:srgbClr val="000000"/>
                  </a:solidFill>
                </a:uFill>
                <a:latin typeface="Calibri"/>
              </a:rPr>
              <a:t>PRIMA</a:t>
            </a:r>
            <a:r>
              <a:rPr lang="en-GB" sz="1800" b="1" u="sng" strike="noStrike" spc="-21">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DI</a:t>
            </a:r>
            <a:r>
              <a:rPr lang="en-GB" sz="1800" b="1" u="sng" strike="noStrike" spc="-15">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PRESENTARSI</a:t>
            </a:r>
            <a:r>
              <a:rPr lang="en-GB" sz="1800" b="1" u="sng" strike="noStrike" spc="-26">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ALL’EVENTO</a:t>
            </a:r>
            <a:r>
              <a:rPr lang="en-GB" sz="1800" b="1" u="sng" strike="noStrike" spc="-26">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DI</a:t>
            </a:r>
            <a:r>
              <a:rPr lang="en-GB" sz="1800" b="1" u="sng" strike="noStrike" spc="-7">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4</a:t>
            </a:r>
            <a:r>
              <a:rPr lang="en-GB" sz="1800" b="1" u="sng" strike="noStrike" spc="-12">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ORE</a:t>
            </a:r>
            <a:r>
              <a:rPr lang="en-GB" sz="1800" b="1" u="sng" strike="noStrike" spc="-21">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IN</a:t>
            </a:r>
            <a:r>
              <a:rPr lang="en-GB" sz="1800" b="1" u="sng" strike="noStrike" spc="-15">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PRESENZA</a:t>
            </a:r>
            <a:r>
              <a:rPr lang="en-GB" sz="1800" b="1" u="sng" strike="noStrike" spc="-15">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PRESSO</a:t>
            </a:r>
            <a:r>
              <a:rPr lang="en-GB" sz="1800" b="1" u="sng" strike="noStrike" spc="-21">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LA</a:t>
            </a:r>
            <a:r>
              <a:rPr lang="en-GB" sz="1800" b="1" u="sng" strike="noStrike" spc="-15">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SEDE</a:t>
            </a:r>
            <a:r>
              <a:rPr lang="en-GB" sz="1800" b="1" u="sng" strike="noStrike" spc="-15">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PRESCELTA</a:t>
            </a:r>
            <a:r>
              <a:rPr lang="en-GB" sz="1800" b="1" u="sng" strike="noStrike" spc="-21">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LO</a:t>
            </a:r>
            <a:r>
              <a:rPr lang="en-GB" sz="1800" b="1" u="sng" strike="noStrike" spc="-21">
                <a:solidFill>
                  <a:srgbClr val="000000"/>
                </a:solidFill>
                <a:uFill>
                  <a:solidFill>
                    <a:srgbClr val="000000"/>
                  </a:solidFill>
                </a:uFill>
                <a:latin typeface="Calibri"/>
              </a:rPr>
              <a:t> </a:t>
            </a:r>
            <a:r>
              <a:rPr lang="en-GB" sz="1800" b="1" u="sng" strike="noStrike" spc="-1">
                <a:solidFill>
                  <a:srgbClr val="000000"/>
                </a:solidFill>
                <a:uFill>
                  <a:solidFill>
                    <a:srgbClr val="000000"/>
                  </a:solidFill>
                </a:uFill>
                <a:latin typeface="Calibri"/>
              </a:rPr>
              <a:t>STUDENTE</a:t>
            </a:r>
            <a:r>
              <a:rPr lang="en-GB" sz="1800" b="1" u="sng" strike="noStrike" spc="-26">
                <a:solidFill>
                  <a:srgbClr val="000000"/>
                </a:solidFill>
                <a:uFill>
                  <a:solidFill>
                    <a:srgbClr val="000000"/>
                  </a:solidFill>
                </a:uFill>
                <a:latin typeface="Calibri"/>
              </a:rPr>
              <a:t> </a:t>
            </a:r>
            <a:r>
              <a:rPr lang="en-GB" sz="1800" b="1" u="sng" strike="noStrike" spc="-12">
                <a:solidFill>
                  <a:srgbClr val="000000"/>
                </a:solidFill>
                <a:uFill>
                  <a:solidFill>
                    <a:srgbClr val="000000"/>
                  </a:solidFill>
                </a:uFill>
                <a:latin typeface="Calibri"/>
              </a:rPr>
              <a:t>DEVE:</a:t>
            </a:r>
            <a:endParaRPr lang="en-GB" sz="1800" b="0" strike="noStrike" spc="-1">
              <a:solidFill>
                <a:srgbClr val="000000"/>
              </a:solidFill>
              <a:latin typeface="Arial"/>
            </a:endParaRPr>
          </a:p>
          <a:p>
            <a:pPr marL="12600" defTabSz="914400">
              <a:lnSpc>
                <a:spcPts val="1735"/>
              </a:lnSpc>
              <a:tabLst>
                <a:tab pos="354960" algn="l"/>
              </a:tabLst>
            </a:pPr>
            <a:r>
              <a:rPr lang="en-GB" sz="1400" b="0" strike="noStrike" spc="-26">
                <a:solidFill>
                  <a:srgbClr val="000000"/>
                </a:solidFill>
                <a:latin typeface="Calibri"/>
              </a:rPr>
              <a:t>1)</a:t>
            </a:r>
            <a:r>
              <a:rPr lang="en-GB" sz="1400" b="0" strike="noStrike" spc="-1">
                <a:solidFill>
                  <a:srgbClr val="000000"/>
                </a:solidFill>
                <a:latin typeface="Calibri"/>
              </a:rPr>
              <a:t>	</a:t>
            </a:r>
            <a:r>
              <a:rPr lang="en-GB" sz="1600" b="0" strike="noStrike" spc="-1">
                <a:solidFill>
                  <a:srgbClr val="000000"/>
                </a:solidFill>
                <a:latin typeface="Calibri"/>
              </a:rPr>
              <a:t>Verificare</a:t>
            </a:r>
            <a:r>
              <a:rPr lang="en-GB" sz="1600" b="0" strike="noStrike" spc="-26">
                <a:solidFill>
                  <a:srgbClr val="000000"/>
                </a:solidFill>
                <a:latin typeface="Calibri"/>
              </a:rPr>
              <a:t> </a:t>
            </a:r>
            <a:r>
              <a:rPr lang="en-GB" sz="1600" b="0" strike="noStrike" spc="-1">
                <a:solidFill>
                  <a:srgbClr val="000000"/>
                </a:solidFill>
                <a:latin typeface="Calibri"/>
              </a:rPr>
              <a:t>che</a:t>
            </a:r>
            <a:r>
              <a:rPr lang="en-GB" sz="1600" b="0" strike="noStrike" spc="-21">
                <a:solidFill>
                  <a:srgbClr val="000000"/>
                </a:solidFill>
                <a:latin typeface="Calibri"/>
              </a:rPr>
              <a:t> </a:t>
            </a:r>
            <a:r>
              <a:rPr lang="en-GB" sz="1600" b="0" strike="noStrike" spc="-1">
                <a:solidFill>
                  <a:srgbClr val="000000"/>
                </a:solidFill>
                <a:latin typeface="Calibri"/>
              </a:rPr>
              <a:t>all’interno</a:t>
            </a:r>
            <a:r>
              <a:rPr lang="en-GB" sz="1600" b="0" strike="noStrike" spc="-32">
                <a:solidFill>
                  <a:srgbClr val="000000"/>
                </a:solidFill>
                <a:latin typeface="Calibri"/>
              </a:rPr>
              <a:t> </a:t>
            </a:r>
            <a:r>
              <a:rPr lang="en-GB" sz="1600" b="0" strike="noStrike" spc="-1">
                <a:solidFill>
                  <a:srgbClr val="000000"/>
                </a:solidFill>
                <a:latin typeface="Calibri"/>
              </a:rPr>
              <a:t>della</a:t>
            </a:r>
            <a:r>
              <a:rPr lang="en-GB" sz="1600" b="0" strike="noStrike" spc="-35">
                <a:solidFill>
                  <a:srgbClr val="000000"/>
                </a:solidFill>
                <a:latin typeface="Calibri"/>
              </a:rPr>
              <a:t> </a:t>
            </a:r>
            <a:r>
              <a:rPr lang="en-GB" sz="1600" b="0" strike="noStrike" spc="-1">
                <a:solidFill>
                  <a:srgbClr val="000000"/>
                </a:solidFill>
                <a:latin typeface="Calibri"/>
              </a:rPr>
              <a:t>prenotazione</a:t>
            </a:r>
            <a:r>
              <a:rPr lang="en-GB" sz="1600" b="0" strike="noStrike" spc="-12">
                <a:solidFill>
                  <a:srgbClr val="000000"/>
                </a:solidFill>
                <a:latin typeface="Calibri"/>
              </a:rPr>
              <a:t> </a:t>
            </a:r>
            <a:r>
              <a:rPr lang="en-GB" sz="1600" b="0" strike="noStrike" spc="-1">
                <a:solidFill>
                  <a:srgbClr val="000000"/>
                </a:solidFill>
                <a:latin typeface="Calibri"/>
              </a:rPr>
              <a:t>effettuata</a:t>
            </a:r>
            <a:r>
              <a:rPr lang="en-GB" sz="1600" b="0" strike="noStrike" spc="-21">
                <a:solidFill>
                  <a:srgbClr val="000000"/>
                </a:solidFill>
                <a:latin typeface="Calibri"/>
              </a:rPr>
              <a:t> </a:t>
            </a:r>
            <a:r>
              <a:rPr lang="en-GB" sz="1600" b="0" strike="noStrike" spc="-1">
                <a:solidFill>
                  <a:srgbClr val="000000"/>
                </a:solidFill>
                <a:latin typeface="Calibri"/>
              </a:rPr>
              <a:t>ci</a:t>
            </a:r>
            <a:r>
              <a:rPr lang="en-GB" sz="1600" b="0" strike="noStrike" spc="-32">
                <a:solidFill>
                  <a:srgbClr val="000000"/>
                </a:solidFill>
                <a:latin typeface="Calibri"/>
              </a:rPr>
              <a:t> </a:t>
            </a:r>
            <a:r>
              <a:rPr lang="en-GB" sz="1600" b="0" strike="noStrike" spc="-1">
                <a:solidFill>
                  <a:srgbClr val="000000"/>
                </a:solidFill>
                <a:latin typeface="Calibri"/>
              </a:rPr>
              <a:t>siano</a:t>
            </a:r>
            <a:r>
              <a:rPr lang="en-GB" sz="1600" b="0" strike="noStrike" spc="-32">
                <a:solidFill>
                  <a:srgbClr val="000000"/>
                </a:solidFill>
                <a:latin typeface="Calibri"/>
              </a:rPr>
              <a:t> </a:t>
            </a:r>
            <a:r>
              <a:rPr lang="en-GB" sz="1600" b="0" strike="noStrike" spc="-1">
                <a:solidFill>
                  <a:srgbClr val="000000"/>
                </a:solidFill>
                <a:latin typeface="Calibri"/>
              </a:rPr>
              <a:t>i</a:t>
            </a:r>
            <a:r>
              <a:rPr lang="en-GB" sz="1600" b="0" strike="noStrike" spc="-26">
                <a:solidFill>
                  <a:srgbClr val="000000"/>
                </a:solidFill>
                <a:latin typeface="Calibri"/>
              </a:rPr>
              <a:t> </a:t>
            </a:r>
            <a:r>
              <a:rPr lang="en-GB" sz="1600" b="0" strike="noStrike" spc="-1">
                <a:solidFill>
                  <a:srgbClr val="000000"/>
                </a:solidFill>
                <a:latin typeface="Calibri"/>
              </a:rPr>
              <a:t>materiali</a:t>
            </a:r>
            <a:r>
              <a:rPr lang="en-GB" sz="1600" b="0" strike="noStrike" spc="-41">
                <a:solidFill>
                  <a:srgbClr val="000000"/>
                </a:solidFill>
                <a:latin typeface="Calibri"/>
              </a:rPr>
              <a:t> </a:t>
            </a:r>
            <a:r>
              <a:rPr lang="en-GB" sz="1600" b="0" strike="noStrike" spc="-1">
                <a:solidFill>
                  <a:srgbClr val="000000"/>
                </a:solidFill>
                <a:latin typeface="Calibri"/>
              </a:rPr>
              <a:t>per</a:t>
            </a:r>
            <a:r>
              <a:rPr lang="en-GB" sz="1600" b="0" strike="noStrike" spc="-21">
                <a:solidFill>
                  <a:srgbClr val="000000"/>
                </a:solidFill>
                <a:latin typeface="Calibri"/>
              </a:rPr>
              <a:t> </a:t>
            </a:r>
            <a:r>
              <a:rPr lang="en-GB" sz="1600" b="0" strike="noStrike" spc="-1">
                <a:solidFill>
                  <a:srgbClr val="000000"/>
                </a:solidFill>
                <a:latin typeface="Calibri"/>
              </a:rPr>
              <a:t>effettuare</a:t>
            </a:r>
            <a:r>
              <a:rPr lang="en-GB" sz="1600" b="0" strike="noStrike" spc="-12">
                <a:solidFill>
                  <a:srgbClr val="000000"/>
                </a:solidFill>
                <a:latin typeface="Calibri"/>
              </a:rPr>
              <a:t> </a:t>
            </a:r>
            <a:r>
              <a:rPr lang="en-GB" sz="1600" b="0" strike="noStrike" spc="-1">
                <a:solidFill>
                  <a:srgbClr val="000000"/>
                </a:solidFill>
                <a:latin typeface="Calibri"/>
              </a:rPr>
              <a:t>lo</a:t>
            </a:r>
            <a:r>
              <a:rPr lang="en-GB" sz="1600" b="0" strike="noStrike" spc="-32">
                <a:solidFill>
                  <a:srgbClr val="000000"/>
                </a:solidFill>
                <a:latin typeface="Calibri"/>
              </a:rPr>
              <a:t> </a:t>
            </a:r>
            <a:r>
              <a:rPr lang="en-GB" sz="1600" b="0" strike="noStrike" spc="-1">
                <a:solidFill>
                  <a:srgbClr val="000000"/>
                </a:solidFill>
                <a:latin typeface="Calibri"/>
              </a:rPr>
              <a:t>Starting</a:t>
            </a:r>
            <a:r>
              <a:rPr lang="en-GB" sz="1600" b="0" strike="noStrike" spc="-32">
                <a:solidFill>
                  <a:srgbClr val="000000"/>
                </a:solidFill>
                <a:latin typeface="Calibri"/>
              </a:rPr>
              <a:t> </a:t>
            </a:r>
            <a:r>
              <a:rPr lang="en-GB" sz="1600" b="0" strike="noStrike" spc="-1">
                <a:solidFill>
                  <a:srgbClr val="000000"/>
                </a:solidFill>
                <a:latin typeface="Calibri"/>
              </a:rPr>
              <a:t>report</a:t>
            </a:r>
            <a:r>
              <a:rPr lang="en-GB" sz="1600" b="0" strike="noStrike" spc="-12">
                <a:solidFill>
                  <a:srgbClr val="000000"/>
                </a:solidFill>
                <a:latin typeface="Calibri"/>
              </a:rPr>
              <a:t> </a:t>
            </a:r>
            <a:r>
              <a:rPr lang="en-GB" sz="1600" b="0" strike="noStrike" spc="-1">
                <a:solidFill>
                  <a:srgbClr val="000000"/>
                </a:solidFill>
                <a:latin typeface="Calibri"/>
              </a:rPr>
              <a:t>e</a:t>
            </a:r>
            <a:r>
              <a:rPr lang="en-GB" sz="1600" b="0" strike="noStrike" spc="-26">
                <a:solidFill>
                  <a:srgbClr val="000000"/>
                </a:solidFill>
                <a:latin typeface="Calibri"/>
              </a:rPr>
              <a:t> </a:t>
            </a:r>
            <a:r>
              <a:rPr lang="en-GB" sz="1600" b="0" strike="noStrike" spc="-1">
                <a:solidFill>
                  <a:srgbClr val="000000"/>
                </a:solidFill>
                <a:latin typeface="Calibri"/>
              </a:rPr>
              <a:t>il</a:t>
            </a:r>
            <a:r>
              <a:rPr lang="en-GB" sz="1600" b="0" strike="noStrike" spc="-32">
                <a:solidFill>
                  <a:srgbClr val="000000"/>
                </a:solidFill>
                <a:latin typeface="Calibri"/>
              </a:rPr>
              <a:t> </a:t>
            </a:r>
            <a:r>
              <a:rPr lang="en-GB" sz="1600" b="0" strike="noStrike" spc="-1">
                <a:solidFill>
                  <a:srgbClr val="000000"/>
                </a:solidFill>
                <a:latin typeface="Calibri"/>
              </a:rPr>
              <a:t>Patto</a:t>
            </a:r>
            <a:r>
              <a:rPr lang="en-GB" sz="1600" b="0" strike="noStrike" spc="-21">
                <a:solidFill>
                  <a:srgbClr val="000000"/>
                </a:solidFill>
                <a:latin typeface="Calibri"/>
              </a:rPr>
              <a:t> </a:t>
            </a:r>
            <a:r>
              <a:rPr lang="en-GB" sz="1600" b="0" strike="noStrike" spc="-1">
                <a:solidFill>
                  <a:srgbClr val="000000"/>
                </a:solidFill>
                <a:latin typeface="Calibri"/>
              </a:rPr>
              <a:t>formativo,</a:t>
            </a:r>
            <a:r>
              <a:rPr lang="en-GB" sz="1600" b="0" strike="noStrike" spc="-21">
                <a:solidFill>
                  <a:srgbClr val="000000"/>
                </a:solidFill>
                <a:latin typeface="Calibri"/>
              </a:rPr>
              <a:t> </a:t>
            </a:r>
            <a:r>
              <a:rPr lang="en-GB" sz="1600" b="0" strike="noStrike" spc="-12">
                <a:solidFill>
                  <a:srgbClr val="000000"/>
                </a:solidFill>
                <a:latin typeface="Calibri"/>
              </a:rPr>
              <a:t>accedendo</a:t>
            </a:r>
            <a:endParaRPr lang="en-GB" sz="1600" b="0" strike="noStrike" spc="-1">
              <a:solidFill>
                <a:srgbClr val="000000"/>
              </a:solidFill>
              <a:latin typeface="Arial"/>
            </a:endParaRPr>
          </a:p>
          <a:p>
            <a:pPr marL="354960" defTabSz="914400">
              <a:lnSpc>
                <a:spcPts val="1826"/>
              </a:lnSpc>
              <a:tabLst>
                <a:tab pos="354960" algn="l"/>
              </a:tabLst>
            </a:pPr>
            <a:r>
              <a:rPr lang="en-GB" sz="1600" b="0" strike="noStrike" spc="-1">
                <a:solidFill>
                  <a:srgbClr val="000000"/>
                </a:solidFill>
                <a:latin typeface="Calibri"/>
              </a:rPr>
              <a:t>all’area</a:t>
            </a:r>
            <a:r>
              <a:rPr lang="en-GB" sz="1600" b="0" strike="noStrike" spc="-41">
                <a:solidFill>
                  <a:srgbClr val="000000"/>
                </a:solidFill>
                <a:latin typeface="Calibri"/>
              </a:rPr>
              <a:t> </a:t>
            </a:r>
            <a:r>
              <a:rPr lang="en-GB" sz="1600" b="0" strike="noStrike" spc="-1">
                <a:solidFill>
                  <a:srgbClr val="000000"/>
                </a:solidFill>
                <a:latin typeface="Calibri"/>
              </a:rPr>
              <a:t>verde</a:t>
            </a:r>
            <a:r>
              <a:rPr lang="en-GB" sz="1600" b="0" strike="noStrike" spc="-7">
                <a:solidFill>
                  <a:srgbClr val="000000"/>
                </a:solidFill>
                <a:latin typeface="Calibri"/>
              </a:rPr>
              <a:t> </a:t>
            </a:r>
            <a:r>
              <a:rPr lang="en-GB" sz="1600" b="0" strike="noStrike" spc="-1">
                <a:solidFill>
                  <a:srgbClr val="000000"/>
                </a:solidFill>
                <a:latin typeface="Calibri"/>
              </a:rPr>
              <a:t>di</a:t>
            </a:r>
            <a:r>
              <a:rPr lang="en-GB" sz="1600" b="0" strike="noStrike" spc="-26">
                <a:solidFill>
                  <a:srgbClr val="000000"/>
                </a:solidFill>
                <a:latin typeface="Calibri"/>
              </a:rPr>
              <a:t> </a:t>
            </a:r>
            <a:r>
              <a:rPr lang="en-GB" sz="1600" b="0" strike="noStrike" spc="-1">
                <a:solidFill>
                  <a:srgbClr val="000000"/>
                </a:solidFill>
                <a:latin typeface="Calibri"/>
              </a:rPr>
              <a:t>fianco</a:t>
            </a:r>
            <a:r>
              <a:rPr lang="en-GB" sz="1600" b="0" strike="noStrike" spc="-26">
                <a:solidFill>
                  <a:srgbClr val="000000"/>
                </a:solidFill>
                <a:latin typeface="Calibri"/>
              </a:rPr>
              <a:t> </a:t>
            </a:r>
            <a:r>
              <a:rPr lang="en-GB" sz="1600" b="0" strike="noStrike" spc="-1">
                <a:solidFill>
                  <a:srgbClr val="000000"/>
                </a:solidFill>
                <a:latin typeface="Calibri"/>
              </a:rPr>
              <a:t>alla</a:t>
            </a:r>
            <a:r>
              <a:rPr lang="en-GB" sz="1600" b="0" strike="noStrike" spc="-35">
                <a:solidFill>
                  <a:srgbClr val="000000"/>
                </a:solidFill>
                <a:latin typeface="Calibri"/>
              </a:rPr>
              <a:t> </a:t>
            </a:r>
            <a:r>
              <a:rPr lang="en-GB" sz="1600" b="0" strike="noStrike" spc="-12">
                <a:solidFill>
                  <a:srgbClr val="000000"/>
                </a:solidFill>
                <a:latin typeface="Calibri"/>
              </a:rPr>
              <a:t>prenotazione:</a:t>
            </a:r>
            <a:endParaRPr lang="en-GB" sz="1600" b="0" strike="noStrike" spc="-1">
              <a:solidFill>
                <a:srgbClr val="000000"/>
              </a:solidFill>
              <a:latin typeface="Arial"/>
            </a:endParaRPr>
          </a:p>
        </p:txBody>
      </p:sp>
      <p:sp>
        <p:nvSpPr>
          <p:cNvPr id="237" name="object 5"/>
          <p:cNvSpPr/>
          <p:nvPr/>
        </p:nvSpPr>
        <p:spPr>
          <a:xfrm>
            <a:off x="202320" y="2405160"/>
            <a:ext cx="8978400" cy="2559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600" b="0" strike="noStrike" spc="-1">
                <a:solidFill>
                  <a:srgbClr val="000000"/>
                </a:solidFill>
                <a:latin typeface="Calibri"/>
              </a:rPr>
              <a:t>2)</a:t>
            </a:r>
            <a:r>
              <a:rPr lang="en-GB" sz="1600" b="0" strike="noStrike" spc="-26">
                <a:solidFill>
                  <a:srgbClr val="000000"/>
                </a:solidFill>
                <a:latin typeface="Calibri"/>
              </a:rPr>
              <a:t> </a:t>
            </a:r>
            <a:r>
              <a:rPr lang="en-GB" sz="1600" b="0" strike="noStrike" spc="-1">
                <a:solidFill>
                  <a:srgbClr val="000000"/>
                </a:solidFill>
                <a:latin typeface="Calibri"/>
              </a:rPr>
              <a:t>Seguire</a:t>
            </a:r>
            <a:r>
              <a:rPr lang="en-GB" sz="1600" b="0" strike="noStrike" spc="-21">
                <a:solidFill>
                  <a:srgbClr val="000000"/>
                </a:solidFill>
                <a:latin typeface="Calibri"/>
              </a:rPr>
              <a:t> </a:t>
            </a:r>
            <a:r>
              <a:rPr lang="en-GB" sz="1600" b="0" strike="noStrike" spc="-1">
                <a:solidFill>
                  <a:srgbClr val="000000"/>
                </a:solidFill>
                <a:latin typeface="Calibri"/>
              </a:rPr>
              <a:t>le</a:t>
            </a:r>
            <a:r>
              <a:rPr lang="en-GB" sz="1600" b="0" strike="noStrike" spc="-26">
                <a:solidFill>
                  <a:srgbClr val="000000"/>
                </a:solidFill>
                <a:latin typeface="Calibri"/>
              </a:rPr>
              <a:t> </a:t>
            </a:r>
            <a:r>
              <a:rPr lang="en-GB" sz="1600" b="0" strike="noStrike" spc="-1">
                <a:solidFill>
                  <a:srgbClr val="000000"/>
                </a:solidFill>
                <a:latin typeface="Calibri"/>
              </a:rPr>
              <a:t>indicazioni</a:t>
            </a:r>
            <a:r>
              <a:rPr lang="en-GB" sz="1600" b="0" strike="noStrike" spc="-46">
                <a:solidFill>
                  <a:srgbClr val="000000"/>
                </a:solidFill>
                <a:latin typeface="Calibri"/>
              </a:rPr>
              <a:t> </a:t>
            </a:r>
            <a:r>
              <a:rPr lang="en-GB" sz="1600" b="0" strike="noStrike" spc="-1">
                <a:solidFill>
                  <a:srgbClr val="000000"/>
                </a:solidFill>
                <a:latin typeface="Calibri"/>
              </a:rPr>
              <a:t>presenti</a:t>
            </a:r>
            <a:r>
              <a:rPr lang="en-GB" sz="1600" b="0" strike="noStrike" spc="-21">
                <a:solidFill>
                  <a:srgbClr val="000000"/>
                </a:solidFill>
                <a:latin typeface="Calibri"/>
              </a:rPr>
              <a:t> </a:t>
            </a:r>
            <a:r>
              <a:rPr lang="en-GB" sz="1600" b="0" strike="noStrike" spc="-1">
                <a:solidFill>
                  <a:srgbClr val="000000"/>
                </a:solidFill>
                <a:latin typeface="Calibri"/>
              </a:rPr>
              <a:t>all’interno</a:t>
            </a:r>
            <a:r>
              <a:rPr lang="en-GB" sz="1600" b="0" strike="noStrike" spc="-35">
                <a:solidFill>
                  <a:srgbClr val="000000"/>
                </a:solidFill>
                <a:latin typeface="Calibri"/>
              </a:rPr>
              <a:t> </a:t>
            </a:r>
            <a:r>
              <a:rPr lang="en-GB" sz="1600" b="0" strike="noStrike" spc="-1">
                <a:solidFill>
                  <a:srgbClr val="000000"/>
                </a:solidFill>
                <a:latin typeface="Calibri"/>
              </a:rPr>
              <a:t>dell’area</a:t>
            </a:r>
            <a:r>
              <a:rPr lang="en-GB" sz="1600" b="0" strike="noStrike" spc="-32">
                <a:solidFill>
                  <a:srgbClr val="000000"/>
                </a:solidFill>
                <a:latin typeface="Calibri"/>
              </a:rPr>
              <a:t> </a:t>
            </a:r>
            <a:r>
              <a:rPr lang="en-GB" sz="1600" b="0" strike="noStrike" spc="-1">
                <a:solidFill>
                  <a:srgbClr val="000000"/>
                </a:solidFill>
                <a:latin typeface="Calibri"/>
              </a:rPr>
              <a:t>e</a:t>
            </a:r>
            <a:r>
              <a:rPr lang="en-GB" sz="1600" b="0" strike="noStrike" spc="-26">
                <a:solidFill>
                  <a:srgbClr val="000000"/>
                </a:solidFill>
                <a:latin typeface="Calibri"/>
              </a:rPr>
              <a:t> </a:t>
            </a:r>
            <a:r>
              <a:rPr lang="en-GB" sz="1600" b="0" strike="noStrike" spc="-1">
                <a:solidFill>
                  <a:srgbClr val="000000"/>
                </a:solidFill>
                <a:latin typeface="Calibri"/>
              </a:rPr>
              <a:t>cliccare</a:t>
            </a:r>
            <a:r>
              <a:rPr lang="en-GB" sz="1600" b="0" strike="noStrike" spc="-35">
                <a:solidFill>
                  <a:srgbClr val="000000"/>
                </a:solidFill>
                <a:latin typeface="Calibri"/>
              </a:rPr>
              <a:t> </a:t>
            </a:r>
            <a:r>
              <a:rPr lang="en-GB" sz="1600" b="0" strike="noStrike" spc="-1">
                <a:solidFill>
                  <a:srgbClr val="000000"/>
                </a:solidFill>
                <a:latin typeface="Calibri"/>
              </a:rPr>
              <a:t>su</a:t>
            </a:r>
            <a:r>
              <a:rPr lang="en-GB" sz="1600" b="0" strike="noStrike" spc="-32">
                <a:solidFill>
                  <a:srgbClr val="000000"/>
                </a:solidFill>
                <a:latin typeface="Calibri"/>
              </a:rPr>
              <a:t> </a:t>
            </a:r>
            <a:r>
              <a:rPr lang="en-GB" sz="1600" b="0" strike="noStrike" spc="-1">
                <a:solidFill>
                  <a:srgbClr val="000000"/>
                </a:solidFill>
                <a:latin typeface="Calibri"/>
              </a:rPr>
              <a:t>DOCUMENTI</a:t>
            </a:r>
            <a:r>
              <a:rPr lang="en-GB" sz="1600" b="0" strike="noStrike" spc="-21">
                <a:solidFill>
                  <a:srgbClr val="000000"/>
                </a:solidFill>
                <a:latin typeface="Calibri"/>
              </a:rPr>
              <a:t> </a:t>
            </a:r>
            <a:r>
              <a:rPr lang="en-GB" sz="1600" b="0" strike="noStrike" spc="-1">
                <a:solidFill>
                  <a:srgbClr val="000000"/>
                </a:solidFill>
                <a:latin typeface="Calibri"/>
              </a:rPr>
              <a:t>TPV</a:t>
            </a:r>
            <a:r>
              <a:rPr lang="en-GB" sz="1600" b="0" strike="noStrike" spc="-32">
                <a:solidFill>
                  <a:srgbClr val="000000"/>
                </a:solidFill>
                <a:latin typeface="Calibri"/>
              </a:rPr>
              <a:t> </a:t>
            </a:r>
            <a:r>
              <a:rPr lang="en-GB" sz="1600" b="0" strike="noStrike" spc="-1">
                <a:solidFill>
                  <a:srgbClr val="000000"/>
                </a:solidFill>
                <a:latin typeface="Calibri"/>
              </a:rPr>
              <a:t>per</a:t>
            </a:r>
            <a:r>
              <a:rPr lang="en-GB" sz="1600" b="0" strike="noStrike" spc="-21">
                <a:solidFill>
                  <a:srgbClr val="000000"/>
                </a:solidFill>
                <a:latin typeface="Calibri"/>
              </a:rPr>
              <a:t> </a:t>
            </a:r>
            <a:r>
              <a:rPr lang="en-GB" sz="1600" b="0" strike="noStrike" spc="-1">
                <a:solidFill>
                  <a:srgbClr val="000000"/>
                </a:solidFill>
                <a:latin typeface="Calibri"/>
              </a:rPr>
              <a:t>reperire</a:t>
            </a:r>
            <a:r>
              <a:rPr lang="en-GB" sz="1600" b="0" strike="noStrike" spc="-12">
                <a:solidFill>
                  <a:srgbClr val="000000"/>
                </a:solidFill>
                <a:latin typeface="Calibri"/>
              </a:rPr>
              <a:t> </a:t>
            </a:r>
            <a:r>
              <a:rPr lang="en-GB" sz="1600" b="0" strike="noStrike" spc="-1">
                <a:solidFill>
                  <a:srgbClr val="000000"/>
                </a:solidFill>
                <a:latin typeface="Calibri"/>
              </a:rPr>
              <a:t>il</a:t>
            </a:r>
            <a:r>
              <a:rPr lang="en-GB" sz="1600" b="0" strike="noStrike" spc="293">
                <a:solidFill>
                  <a:srgbClr val="000000"/>
                </a:solidFill>
                <a:latin typeface="Calibri"/>
              </a:rPr>
              <a:t> </a:t>
            </a:r>
            <a:r>
              <a:rPr lang="en-GB" sz="1600" b="0" strike="noStrike" spc="-12">
                <a:solidFill>
                  <a:srgbClr val="000000"/>
                </a:solidFill>
                <a:latin typeface="Calibri"/>
              </a:rPr>
              <a:t>materiale:</a:t>
            </a:r>
            <a:endParaRPr lang="en-GB" sz="1600" b="0" strike="noStrike" spc="-1">
              <a:solidFill>
                <a:srgbClr val="000000"/>
              </a:solidFill>
              <a:latin typeface="Arial"/>
            </a:endParaRPr>
          </a:p>
        </p:txBody>
      </p:sp>
      <p:sp>
        <p:nvSpPr>
          <p:cNvPr id="238" name="object 6"/>
          <p:cNvSpPr/>
          <p:nvPr/>
        </p:nvSpPr>
        <p:spPr>
          <a:xfrm>
            <a:off x="202320" y="5829840"/>
            <a:ext cx="10072080" cy="53280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ts val="2049"/>
              </a:lnSpc>
              <a:spcBef>
                <a:spcPts val="99"/>
              </a:spcBef>
            </a:pPr>
            <a:r>
              <a:rPr lang="en-GB" sz="1700" b="0" strike="noStrike" spc="-1">
                <a:solidFill>
                  <a:srgbClr val="000000"/>
                </a:solidFill>
                <a:latin typeface="Calibri"/>
              </a:rPr>
              <a:t>3)</a:t>
            </a:r>
            <a:r>
              <a:rPr lang="en-GB" sz="1700" b="0" strike="noStrike" spc="-26">
                <a:solidFill>
                  <a:srgbClr val="000000"/>
                </a:solidFill>
                <a:latin typeface="Calibri"/>
              </a:rPr>
              <a:t> </a:t>
            </a:r>
            <a:r>
              <a:rPr lang="en-GB" sz="1800" b="0" strike="noStrike" spc="-1">
                <a:solidFill>
                  <a:srgbClr val="000000"/>
                </a:solidFill>
                <a:latin typeface="Calibri"/>
              </a:rPr>
              <a:t>Presentarsi</a:t>
            </a:r>
            <a:r>
              <a:rPr lang="en-GB" sz="1800" b="0" strike="noStrike" spc="-21">
                <a:solidFill>
                  <a:srgbClr val="000000"/>
                </a:solidFill>
                <a:latin typeface="Calibri"/>
              </a:rPr>
              <a:t> </a:t>
            </a:r>
            <a:r>
              <a:rPr lang="en-GB" sz="1800" b="0" strike="noStrike" spc="-12">
                <a:solidFill>
                  <a:srgbClr val="000000"/>
                </a:solidFill>
                <a:latin typeface="Calibri"/>
              </a:rPr>
              <a:t>all’evento</a:t>
            </a:r>
            <a:r>
              <a:rPr lang="en-GB" sz="1800" b="0" strike="noStrike" spc="-21">
                <a:solidFill>
                  <a:srgbClr val="000000"/>
                </a:solidFill>
                <a:latin typeface="Calibri"/>
              </a:rPr>
              <a:t> </a:t>
            </a:r>
            <a:r>
              <a:rPr lang="en-GB" sz="1800" b="0" strike="noStrike" spc="-1">
                <a:solidFill>
                  <a:srgbClr val="000000"/>
                </a:solidFill>
                <a:latin typeface="Calibri"/>
              </a:rPr>
              <a:t>prenotato</a:t>
            </a:r>
            <a:r>
              <a:rPr lang="en-GB" sz="1800" b="0" strike="noStrike" spc="-26">
                <a:solidFill>
                  <a:srgbClr val="000000"/>
                </a:solidFill>
                <a:latin typeface="Calibri"/>
              </a:rPr>
              <a:t> </a:t>
            </a:r>
            <a:r>
              <a:rPr lang="en-GB" sz="1800" b="0" strike="noStrike" spc="-1">
                <a:solidFill>
                  <a:srgbClr val="000000"/>
                </a:solidFill>
                <a:latin typeface="Calibri"/>
              </a:rPr>
              <a:t>una</a:t>
            </a:r>
            <a:r>
              <a:rPr lang="en-GB" sz="1800" b="0" strike="noStrike" spc="-21">
                <a:solidFill>
                  <a:srgbClr val="000000"/>
                </a:solidFill>
                <a:latin typeface="Calibri"/>
              </a:rPr>
              <a:t> </a:t>
            </a:r>
            <a:r>
              <a:rPr lang="en-GB" sz="1800" b="0" strike="noStrike" spc="-1">
                <a:solidFill>
                  <a:srgbClr val="000000"/>
                </a:solidFill>
                <a:latin typeface="Calibri"/>
              </a:rPr>
              <a:t>volta</a:t>
            </a:r>
            <a:r>
              <a:rPr lang="en-GB" sz="1800" b="0" strike="noStrike" spc="-26">
                <a:solidFill>
                  <a:srgbClr val="000000"/>
                </a:solidFill>
                <a:latin typeface="Calibri"/>
              </a:rPr>
              <a:t> </a:t>
            </a:r>
            <a:r>
              <a:rPr lang="en-GB" sz="1800" b="0" strike="noStrike" spc="-1">
                <a:solidFill>
                  <a:srgbClr val="000000"/>
                </a:solidFill>
                <a:latin typeface="Calibri"/>
              </a:rPr>
              <a:t>caricati</a:t>
            </a:r>
            <a:r>
              <a:rPr lang="en-GB" sz="1800" b="0" strike="noStrike" spc="-26">
                <a:solidFill>
                  <a:srgbClr val="000000"/>
                </a:solidFill>
                <a:latin typeface="Calibri"/>
              </a:rPr>
              <a:t> </a:t>
            </a:r>
            <a:r>
              <a:rPr lang="en-GB" sz="1800" b="0" strike="noStrike" spc="-1">
                <a:solidFill>
                  <a:srgbClr val="000000"/>
                </a:solidFill>
                <a:latin typeface="Calibri"/>
              </a:rPr>
              <a:t>nella</a:t>
            </a:r>
            <a:r>
              <a:rPr lang="en-GB" sz="1800" b="0" strike="noStrike" spc="-15">
                <a:solidFill>
                  <a:srgbClr val="000000"/>
                </a:solidFill>
                <a:latin typeface="Calibri"/>
              </a:rPr>
              <a:t> </a:t>
            </a:r>
            <a:r>
              <a:rPr lang="en-GB" sz="1800" b="0" strike="noStrike" spc="-1">
                <a:solidFill>
                  <a:srgbClr val="000000"/>
                </a:solidFill>
                <a:latin typeface="Calibri"/>
              </a:rPr>
              <a:t>sezione</a:t>
            </a:r>
            <a:r>
              <a:rPr lang="en-GB" sz="1800" b="0" strike="noStrike" spc="-15">
                <a:solidFill>
                  <a:srgbClr val="000000"/>
                </a:solidFill>
                <a:latin typeface="Calibri"/>
              </a:rPr>
              <a:t> </a:t>
            </a:r>
            <a:r>
              <a:rPr lang="en-GB" sz="1800" b="0" strike="noStrike" spc="-1">
                <a:solidFill>
                  <a:srgbClr val="000000"/>
                </a:solidFill>
                <a:latin typeface="Calibri"/>
              </a:rPr>
              <a:t>DOCUMENTI</a:t>
            </a:r>
            <a:r>
              <a:rPr lang="en-GB" sz="1800" b="0" strike="noStrike" spc="-41">
                <a:solidFill>
                  <a:srgbClr val="000000"/>
                </a:solidFill>
                <a:latin typeface="Calibri"/>
              </a:rPr>
              <a:t> </a:t>
            </a:r>
            <a:r>
              <a:rPr lang="en-GB" sz="1800" b="0" strike="noStrike" spc="-1">
                <a:solidFill>
                  <a:srgbClr val="000000"/>
                </a:solidFill>
                <a:latin typeface="Calibri"/>
              </a:rPr>
              <a:t>STUDENTE</a:t>
            </a:r>
            <a:r>
              <a:rPr lang="en-GB" sz="1800" b="0" strike="noStrike" spc="-26">
                <a:solidFill>
                  <a:srgbClr val="000000"/>
                </a:solidFill>
                <a:latin typeface="Calibri"/>
              </a:rPr>
              <a:t> </a:t>
            </a:r>
            <a:r>
              <a:rPr lang="en-GB" sz="1800" b="0" strike="noStrike" spc="-1">
                <a:solidFill>
                  <a:srgbClr val="000000"/>
                </a:solidFill>
                <a:latin typeface="Calibri"/>
              </a:rPr>
              <a:t>lo Starting</a:t>
            </a:r>
            <a:r>
              <a:rPr lang="en-GB" sz="1800" b="0" strike="noStrike" spc="-35">
                <a:solidFill>
                  <a:srgbClr val="000000"/>
                </a:solidFill>
                <a:latin typeface="Calibri"/>
              </a:rPr>
              <a:t> </a:t>
            </a:r>
            <a:r>
              <a:rPr lang="en-GB" sz="1800" b="0" strike="noStrike" spc="-12">
                <a:solidFill>
                  <a:srgbClr val="000000"/>
                </a:solidFill>
                <a:latin typeface="Calibri"/>
              </a:rPr>
              <a:t>report</a:t>
            </a:r>
            <a:endParaRPr lang="en-GB" sz="1800" b="0" strike="noStrike" spc="-1">
              <a:solidFill>
                <a:srgbClr val="000000"/>
              </a:solidFill>
              <a:latin typeface="Arial"/>
            </a:endParaRPr>
          </a:p>
          <a:p>
            <a:pPr marL="221760" defTabSz="914400">
              <a:lnSpc>
                <a:spcPts val="2049"/>
              </a:lnSpc>
            </a:pPr>
            <a:r>
              <a:rPr lang="en-GB" sz="1800" b="0" strike="noStrike" spc="-1">
                <a:solidFill>
                  <a:srgbClr val="000000"/>
                </a:solidFill>
                <a:latin typeface="Calibri"/>
              </a:rPr>
              <a:t>e</a:t>
            </a:r>
            <a:r>
              <a:rPr lang="en-GB" sz="1800" b="0" strike="noStrike" spc="-12">
                <a:solidFill>
                  <a:srgbClr val="000000"/>
                </a:solidFill>
                <a:latin typeface="Calibri"/>
              </a:rPr>
              <a:t> </a:t>
            </a:r>
            <a:r>
              <a:rPr lang="en-GB" sz="1800" b="0" strike="noStrike" spc="-1">
                <a:solidFill>
                  <a:srgbClr val="000000"/>
                </a:solidFill>
                <a:latin typeface="Calibri"/>
              </a:rPr>
              <a:t>patto</a:t>
            </a:r>
            <a:r>
              <a:rPr lang="en-GB" sz="1800" b="0" strike="noStrike" spc="-21">
                <a:solidFill>
                  <a:srgbClr val="000000"/>
                </a:solidFill>
                <a:latin typeface="Calibri"/>
              </a:rPr>
              <a:t> </a:t>
            </a:r>
            <a:r>
              <a:rPr lang="en-GB" sz="1800" b="0" strike="noStrike" spc="-12">
                <a:solidFill>
                  <a:srgbClr val="000000"/>
                </a:solidFill>
                <a:latin typeface="Calibri"/>
              </a:rPr>
              <a:t>formativo</a:t>
            </a:r>
            <a:endParaRPr lang="en-GB" sz="1800" b="0" strike="noStrike" spc="-1">
              <a:solidFill>
                <a:srgbClr val="000000"/>
              </a:solidFill>
              <a:latin typeface="Arial"/>
            </a:endParaRPr>
          </a:p>
        </p:txBody>
      </p:sp>
      <p:pic>
        <p:nvPicPr>
          <p:cNvPr id="239" name="object 7"/>
          <p:cNvPicPr/>
          <p:nvPr/>
        </p:nvPicPr>
        <p:blipFill>
          <a:blip r:embed="rId3"/>
          <a:stretch/>
        </p:blipFill>
        <p:spPr>
          <a:xfrm>
            <a:off x="571320" y="1636200"/>
            <a:ext cx="6958440" cy="646200"/>
          </a:xfrm>
          <a:prstGeom prst="rect">
            <a:avLst/>
          </a:prstGeom>
          <a:ln w="0">
            <a:noFill/>
          </a:ln>
        </p:spPr>
      </p:pic>
      <p:pic>
        <p:nvPicPr>
          <p:cNvPr id="240" name="object 8"/>
          <p:cNvPicPr/>
          <p:nvPr/>
        </p:nvPicPr>
        <p:blipFill>
          <a:blip r:embed="rId4"/>
          <a:stretch/>
        </p:blipFill>
        <p:spPr>
          <a:xfrm>
            <a:off x="774360" y="3152880"/>
            <a:ext cx="5686200" cy="2638080"/>
          </a:xfrm>
          <a:prstGeom prst="rect">
            <a:avLst/>
          </a:prstGeom>
          <a:ln w="0">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PlaceHolder 1"/>
          <p:cNvSpPr>
            <a:spLocks noGrp="1"/>
          </p:cNvSpPr>
          <p:nvPr>
            <p:ph type="title"/>
          </p:nvPr>
        </p:nvSpPr>
        <p:spPr>
          <a:xfrm>
            <a:off x="166680" y="284400"/>
            <a:ext cx="685944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600" b="1" strike="noStrike" spc="-1">
                <a:solidFill>
                  <a:srgbClr val="1F487C"/>
                </a:solidFill>
                <a:latin typeface="Arial"/>
              </a:rPr>
              <a:t>MI</a:t>
            </a:r>
            <a:r>
              <a:rPr lang="en-GB" sz="3600" b="1" strike="noStrike" spc="-12">
                <a:solidFill>
                  <a:srgbClr val="1F487C"/>
                </a:solidFill>
                <a:latin typeface="Arial"/>
              </a:rPr>
              <a:t> </a:t>
            </a:r>
            <a:r>
              <a:rPr lang="en-GB" sz="3600" b="1" strike="noStrike" spc="-1">
                <a:solidFill>
                  <a:srgbClr val="1F487C"/>
                </a:solidFill>
                <a:latin typeface="Arial"/>
              </a:rPr>
              <a:t>SONO</a:t>
            </a:r>
            <a:r>
              <a:rPr lang="en-GB" sz="3600" b="1" strike="noStrike" spc="-12">
                <a:solidFill>
                  <a:srgbClr val="1F487C"/>
                </a:solidFill>
                <a:latin typeface="Arial"/>
              </a:rPr>
              <a:t> </a:t>
            </a:r>
            <a:r>
              <a:rPr lang="en-GB" sz="3600" b="1" strike="noStrike" spc="-1">
                <a:solidFill>
                  <a:srgbClr val="1F487C"/>
                </a:solidFill>
                <a:latin typeface="Arial"/>
              </a:rPr>
              <a:t>PRENOTATO</a:t>
            </a:r>
            <a:r>
              <a:rPr lang="en-GB" sz="3600" b="1" strike="noStrike" spc="-12">
                <a:solidFill>
                  <a:srgbClr val="1F487C"/>
                </a:solidFill>
                <a:latin typeface="Arial"/>
              </a:rPr>
              <a:t> </a:t>
            </a:r>
            <a:r>
              <a:rPr lang="en-GB" sz="3600" b="1" strike="noStrike" spc="-1">
                <a:solidFill>
                  <a:srgbClr val="1F487C"/>
                </a:solidFill>
                <a:latin typeface="Arial"/>
              </a:rPr>
              <a:t>E</a:t>
            </a:r>
            <a:r>
              <a:rPr lang="en-GB" sz="3600" b="1" strike="noStrike" spc="-12">
                <a:solidFill>
                  <a:srgbClr val="1F487C"/>
                </a:solidFill>
                <a:latin typeface="Arial"/>
              </a:rPr>
              <a:t> </a:t>
            </a:r>
            <a:r>
              <a:rPr lang="en-GB" sz="3600" b="1" strike="noStrike" spc="-21">
                <a:solidFill>
                  <a:srgbClr val="1F487C"/>
                </a:solidFill>
                <a:latin typeface="Arial"/>
              </a:rPr>
              <a:t>ORA?</a:t>
            </a:r>
            <a:endParaRPr lang="it-IT" sz="3600" b="0" strike="noStrike" spc="-1">
              <a:solidFill>
                <a:schemeClr val="dk1"/>
              </a:solidFill>
              <a:latin typeface="Calibri"/>
            </a:endParaRPr>
          </a:p>
        </p:txBody>
      </p:sp>
      <p:pic>
        <p:nvPicPr>
          <p:cNvPr id="242" name="object 3"/>
          <p:cNvPicPr/>
          <p:nvPr/>
        </p:nvPicPr>
        <p:blipFill>
          <a:blip r:embed="rId2"/>
          <a:stretch/>
        </p:blipFill>
        <p:spPr>
          <a:xfrm>
            <a:off x="10263240" y="5433840"/>
            <a:ext cx="1927440" cy="1237320"/>
          </a:xfrm>
          <a:prstGeom prst="rect">
            <a:avLst/>
          </a:prstGeom>
          <a:ln w="0">
            <a:noFill/>
          </a:ln>
        </p:spPr>
      </p:pic>
      <p:sp>
        <p:nvSpPr>
          <p:cNvPr id="243" name="object 4"/>
          <p:cNvSpPr/>
          <p:nvPr/>
        </p:nvSpPr>
        <p:spPr>
          <a:xfrm>
            <a:off x="258120" y="1319400"/>
            <a:ext cx="10038240" cy="391752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218520" indent="-205920" defTabSz="914400">
              <a:lnSpc>
                <a:spcPct val="100000"/>
              </a:lnSpc>
              <a:spcBef>
                <a:spcPts val="96"/>
              </a:spcBef>
              <a:buClr>
                <a:srgbClr val="000000"/>
              </a:buClr>
              <a:buFont typeface="OpenSymbol"/>
              <a:buAutoNum type="arabicParenR"/>
              <a:tabLst>
                <a:tab pos="218520" algn="l"/>
              </a:tabLst>
            </a:pPr>
            <a:r>
              <a:rPr lang="en-GB" sz="1400" b="0" strike="noStrike" spc="-1">
                <a:solidFill>
                  <a:srgbClr val="000000"/>
                </a:solidFill>
                <a:latin typeface="Arial MT"/>
              </a:rPr>
              <a:t>SVOLGERE</a:t>
            </a:r>
            <a:r>
              <a:rPr lang="en-GB" sz="1400" b="0" strike="noStrike" spc="-35">
                <a:solidFill>
                  <a:srgbClr val="000000"/>
                </a:solidFill>
                <a:latin typeface="Arial MT"/>
              </a:rPr>
              <a:t> </a:t>
            </a:r>
            <a:r>
              <a:rPr lang="en-GB" sz="1400" b="0" strike="noStrike" spc="-1">
                <a:solidFill>
                  <a:srgbClr val="000000"/>
                </a:solidFill>
                <a:latin typeface="Arial MT"/>
              </a:rPr>
              <a:t>LE</a:t>
            </a:r>
            <a:r>
              <a:rPr lang="en-GB" sz="1400" b="0" strike="noStrike" spc="-55">
                <a:solidFill>
                  <a:srgbClr val="000000"/>
                </a:solidFill>
                <a:latin typeface="Arial MT"/>
              </a:rPr>
              <a:t> </a:t>
            </a:r>
            <a:r>
              <a:rPr lang="en-GB" sz="1400" b="0" strike="noStrike" spc="-1">
                <a:solidFill>
                  <a:srgbClr val="000000"/>
                </a:solidFill>
                <a:latin typeface="Arial MT"/>
              </a:rPr>
              <a:t>ATTIVITA’</a:t>
            </a:r>
            <a:r>
              <a:rPr lang="en-GB" sz="1400" b="0" strike="noStrike" spc="-52">
                <a:solidFill>
                  <a:srgbClr val="000000"/>
                </a:solidFill>
                <a:latin typeface="Arial MT"/>
              </a:rPr>
              <a:t> </a:t>
            </a:r>
            <a:r>
              <a:rPr lang="en-GB" sz="1400" b="0" strike="noStrike" spc="-1">
                <a:solidFill>
                  <a:srgbClr val="000000"/>
                </a:solidFill>
                <a:latin typeface="Arial MT"/>
              </a:rPr>
              <a:t>RICHIESTA</a:t>
            </a:r>
            <a:r>
              <a:rPr lang="en-GB" sz="1400" b="0" strike="noStrike" spc="-35">
                <a:solidFill>
                  <a:srgbClr val="000000"/>
                </a:solidFill>
                <a:latin typeface="Arial MT"/>
              </a:rPr>
              <a:t> </a:t>
            </a:r>
            <a:r>
              <a:rPr lang="en-GB" sz="1400" b="0" strike="noStrike" spc="-1">
                <a:solidFill>
                  <a:srgbClr val="000000"/>
                </a:solidFill>
                <a:latin typeface="Arial MT"/>
              </a:rPr>
              <a:t>DEI</a:t>
            </a:r>
            <a:r>
              <a:rPr lang="en-GB" sz="1400" b="0" strike="noStrike" spc="-55">
                <a:solidFill>
                  <a:srgbClr val="000000"/>
                </a:solidFill>
                <a:latin typeface="Arial MT"/>
              </a:rPr>
              <a:t> </a:t>
            </a:r>
            <a:r>
              <a:rPr lang="en-GB" sz="1400" b="0" strike="noStrike" spc="-1">
                <a:solidFill>
                  <a:srgbClr val="000000"/>
                </a:solidFill>
                <a:latin typeface="Arial MT"/>
              </a:rPr>
              <a:t>TUTOR</a:t>
            </a:r>
            <a:r>
              <a:rPr lang="en-GB" sz="1400" b="0" strike="noStrike" spc="-55">
                <a:solidFill>
                  <a:srgbClr val="000000"/>
                </a:solidFill>
                <a:latin typeface="Arial MT"/>
              </a:rPr>
              <a:t> </a:t>
            </a:r>
            <a:r>
              <a:rPr lang="en-GB" sz="1400" b="0" strike="noStrike" spc="-26">
                <a:solidFill>
                  <a:srgbClr val="000000"/>
                </a:solidFill>
                <a:latin typeface="Arial MT"/>
              </a:rPr>
              <a:t>TPV</a:t>
            </a:r>
            <a:endParaRPr lang="en-GB" sz="1400" b="0" strike="noStrike" spc="-1">
              <a:solidFill>
                <a:srgbClr val="000000"/>
              </a:solidFill>
              <a:latin typeface="Arial"/>
            </a:endParaRPr>
          </a:p>
          <a:p>
            <a:pPr defTabSz="914400">
              <a:lnSpc>
                <a:spcPct val="100000"/>
              </a:lnSpc>
              <a:spcBef>
                <a:spcPts val="71"/>
              </a:spcBef>
              <a:tabLst>
                <a:tab pos="218520" algn="l"/>
              </a:tabLst>
            </a:pPr>
            <a:endParaRPr lang="en-GB" sz="1400" b="0" strike="noStrike" spc="-1">
              <a:solidFill>
                <a:srgbClr val="000000"/>
              </a:solidFill>
              <a:latin typeface="Arial"/>
            </a:endParaRPr>
          </a:p>
          <a:p>
            <a:pPr marL="218520" indent="-205920" defTabSz="914400">
              <a:lnSpc>
                <a:spcPct val="100000"/>
              </a:lnSpc>
              <a:buClr>
                <a:srgbClr val="000000"/>
              </a:buClr>
              <a:buFont typeface="Arial MT"/>
              <a:buAutoNum type="arabicParenR"/>
              <a:tabLst>
                <a:tab pos="218520" algn="l"/>
              </a:tabLst>
            </a:pPr>
            <a:r>
              <a:rPr lang="en-GB" sz="1400" b="0" strike="noStrike" spc="-1">
                <a:solidFill>
                  <a:srgbClr val="000000"/>
                </a:solidFill>
                <a:latin typeface="Arial MT"/>
              </a:rPr>
              <a:t>CONSEGNARE</a:t>
            </a:r>
            <a:r>
              <a:rPr lang="en-GB" sz="1400" b="0" strike="noStrike" spc="-26">
                <a:solidFill>
                  <a:srgbClr val="000000"/>
                </a:solidFill>
                <a:latin typeface="Arial MT"/>
              </a:rPr>
              <a:t> </a:t>
            </a:r>
            <a:r>
              <a:rPr lang="en-GB" sz="1400" b="0" strike="noStrike" spc="-1">
                <a:solidFill>
                  <a:srgbClr val="000000"/>
                </a:solidFill>
                <a:latin typeface="Arial MT"/>
              </a:rPr>
              <a:t>IL</a:t>
            </a:r>
            <a:r>
              <a:rPr lang="en-GB" sz="1400" b="0" strike="noStrike" spc="-60">
                <a:solidFill>
                  <a:srgbClr val="000000"/>
                </a:solidFill>
                <a:latin typeface="Arial MT"/>
              </a:rPr>
              <a:t> </a:t>
            </a:r>
            <a:r>
              <a:rPr lang="en-GB" sz="1400" b="0" strike="noStrike" spc="-1">
                <a:solidFill>
                  <a:srgbClr val="000000"/>
                </a:solidFill>
                <a:latin typeface="Arial MT"/>
              </a:rPr>
              <a:t>FINAL</a:t>
            </a:r>
            <a:r>
              <a:rPr lang="en-GB" sz="1400" b="0" strike="noStrike" spc="-52">
                <a:solidFill>
                  <a:srgbClr val="000000"/>
                </a:solidFill>
                <a:latin typeface="Arial MT"/>
              </a:rPr>
              <a:t> </a:t>
            </a:r>
            <a:r>
              <a:rPr lang="en-GB" sz="1400" b="0" strike="noStrike" spc="-1">
                <a:solidFill>
                  <a:srgbClr val="000000"/>
                </a:solidFill>
                <a:latin typeface="Arial MT"/>
              </a:rPr>
              <a:t>REPORT</a:t>
            </a:r>
            <a:r>
              <a:rPr lang="en-GB" sz="1400" b="0" strike="noStrike" spc="-32">
                <a:solidFill>
                  <a:srgbClr val="000000"/>
                </a:solidFill>
                <a:latin typeface="Arial MT"/>
              </a:rPr>
              <a:t> </a:t>
            </a:r>
            <a:r>
              <a:rPr lang="en-GB" sz="1400" b="0" strike="noStrike" spc="-1">
                <a:solidFill>
                  <a:srgbClr val="000000"/>
                </a:solidFill>
                <a:latin typeface="Arial MT"/>
              </a:rPr>
              <a:t>ENTRO</a:t>
            </a:r>
            <a:r>
              <a:rPr lang="en-GB" sz="1400" b="0" strike="noStrike" spc="-41">
                <a:solidFill>
                  <a:srgbClr val="000000"/>
                </a:solidFill>
                <a:latin typeface="Arial MT"/>
              </a:rPr>
              <a:t> </a:t>
            </a:r>
            <a:r>
              <a:rPr lang="en-GB" sz="1400" b="0" strike="noStrike" spc="-1">
                <a:solidFill>
                  <a:srgbClr val="000000"/>
                </a:solidFill>
                <a:latin typeface="Arial MT"/>
              </a:rPr>
              <a:t>LE</a:t>
            </a:r>
            <a:r>
              <a:rPr lang="en-GB" sz="1400" b="0" strike="noStrike" spc="-52">
                <a:solidFill>
                  <a:srgbClr val="000000"/>
                </a:solidFill>
                <a:latin typeface="Arial MT"/>
              </a:rPr>
              <a:t> </a:t>
            </a:r>
            <a:r>
              <a:rPr lang="en-GB" sz="1400" b="0" strike="noStrike" spc="-12">
                <a:solidFill>
                  <a:srgbClr val="000000"/>
                </a:solidFill>
                <a:latin typeface="Arial MT"/>
              </a:rPr>
              <a:t>TEMPISTICHE</a:t>
            </a:r>
            <a:r>
              <a:rPr lang="en-GB" sz="1400" b="0" strike="noStrike" spc="-32">
                <a:solidFill>
                  <a:srgbClr val="000000"/>
                </a:solidFill>
                <a:latin typeface="Arial MT"/>
              </a:rPr>
              <a:t> </a:t>
            </a:r>
            <a:r>
              <a:rPr lang="en-GB" sz="1400" b="0" strike="noStrike" spc="-1">
                <a:solidFill>
                  <a:srgbClr val="000000"/>
                </a:solidFill>
                <a:latin typeface="Arial MT"/>
              </a:rPr>
              <a:t>INDICATE</a:t>
            </a:r>
            <a:r>
              <a:rPr lang="en-GB" sz="1400" b="0" strike="noStrike" spc="-32">
                <a:solidFill>
                  <a:srgbClr val="000000"/>
                </a:solidFill>
                <a:latin typeface="Arial MT"/>
              </a:rPr>
              <a:t> </a:t>
            </a:r>
            <a:r>
              <a:rPr lang="en-GB" sz="1400" b="0" strike="noStrike" spc="-1">
                <a:solidFill>
                  <a:srgbClr val="000000"/>
                </a:solidFill>
                <a:latin typeface="Arial MT"/>
              </a:rPr>
              <a:t>DAI</a:t>
            </a:r>
            <a:r>
              <a:rPr lang="en-GB" sz="1400" b="0" strike="noStrike" spc="-52">
                <a:solidFill>
                  <a:srgbClr val="000000"/>
                </a:solidFill>
                <a:latin typeface="Arial MT"/>
              </a:rPr>
              <a:t> </a:t>
            </a:r>
            <a:r>
              <a:rPr lang="en-GB" sz="1400" b="0" strike="noStrike" spc="-1">
                <a:solidFill>
                  <a:srgbClr val="000000"/>
                </a:solidFill>
                <a:latin typeface="Arial MT"/>
              </a:rPr>
              <a:t>TUTOR</a:t>
            </a:r>
            <a:r>
              <a:rPr lang="en-GB" sz="1400" b="0" strike="noStrike" spc="-52">
                <a:solidFill>
                  <a:srgbClr val="000000"/>
                </a:solidFill>
                <a:latin typeface="Arial MT"/>
              </a:rPr>
              <a:t> </a:t>
            </a:r>
            <a:r>
              <a:rPr lang="en-GB" sz="1400" b="0" strike="noStrike" spc="-26">
                <a:solidFill>
                  <a:srgbClr val="000000"/>
                </a:solidFill>
                <a:latin typeface="Arial MT"/>
              </a:rPr>
              <a:t>TPV</a:t>
            </a:r>
            <a:endParaRPr lang="en-GB" sz="1400" b="0" strike="noStrike" spc="-1">
              <a:solidFill>
                <a:srgbClr val="000000"/>
              </a:solidFill>
              <a:latin typeface="Arial"/>
            </a:endParaRPr>
          </a:p>
          <a:p>
            <a:pPr defTabSz="914400">
              <a:lnSpc>
                <a:spcPct val="100000"/>
              </a:lnSpc>
              <a:tabLst>
                <a:tab pos="218520" algn="l"/>
              </a:tabLst>
            </a:pPr>
            <a:endParaRPr lang="en-GB" sz="1400" b="0" strike="noStrike" spc="-1">
              <a:solidFill>
                <a:srgbClr val="000000"/>
              </a:solidFill>
              <a:latin typeface="Arial"/>
            </a:endParaRPr>
          </a:p>
          <a:p>
            <a:pPr defTabSz="914400">
              <a:lnSpc>
                <a:spcPct val="100000"/>
              </a:lnSpc>
              <a:spcBef>
                <a:spcPts val="139"/>
              </a:spcBef>
              <a:tabLst>
                <a:tab pos="218520" algn="l"/>
              </a:tabLst>
            </a:pPr>
            <a:endParaRPr lang="en-GB" sz="1400" b="0" strike="noStrike" spc="-1">
              <a:solidFill>
                <a:srgbClr val="000000"/>
              </a:solidFill>
              <a:latin typeface="Arial"/>
            </a:endParaRPr>
          </a:p>
          <a:p>
            <a:pPr marL="12600" defTabSz="914400">
              <a:lnSpc>
                <a:spcPct val="100000"/>
              </a:lnSpc>
              <a:tabLst>
                <a:tab pos="218520" algn="l"/>
              </a:tabLst>
            </a:pPr>
            <a:r>
              <a:rPr lang="en-GB" sz="1400" b="0" strike="noStrike" spc="-1">
                <a:solidFill>
                  <a:srgbClr val="000000"/>
                </a:solidFill>
                <a:latin typeface="Arial MT"/>
              </a:rPr>
              <a:t>Al</a:t>
            </a:r>
            <a:r>
              <a:rPr lang="en-GB" sz="1400" b="0" strike="noStrike" spc="-15">
                <a:solidFill>
                  <a:srgbClr val="000000"/>
                </a:solidFill>
                <a:latin typeface="Arial MT"/>
              </a:rPr>
              <a:t> </a:t>
            </a:r>
            <a:r>
              <a:rPr lang="en-GB" sz="1400" b="0" strike="noStrike" spc="-1">
                <a:solidFill>
                  <a:srgbClr val="000000"/>
                </a:solidFill>
                <a:latin typeface="Arial MT"/>
              </a:rPr>
              <a:t>termine</a:t>
            </a:r>
            <a:r>
              <a:rPr lang="en-GB" sz="1400" b="0" strike="noStrike" spc="-41">
                <a:solidFill>
                  <a:srgbClr val="000000"/>
                </a:solidFill>
                <a:latin typeface="Arial MT"/>
              </a:rPr>
              <a:t> </a:t>
            </a:r>
            <a:r>
              <a:rPr lang="en-GB" sz="1400" b="0" strike="noStrike" spc="-1">
                <a:solidFill>
                  <a:srgbClr val="000000"/>
                </a:solidFill>
                <a:latin typeface="Arial MT"/>
              </a:rPr>
              <a:t>delle</a:t>
            </a:r>
            <a:r>
              <a:rPr lang="en-GB" sz="1400" b="0" strike="noStrike" spc="-35">
                <a:solidFill>
                  <a:srgbClr val="000000"/>
                </a:solidFill>
                <a:latin typeface="Arial MT"/>
              </a:rPr>
              <a:t> </a:t>
            </a:r>
            <a:r>
              <a:rPr lang="en-GB" sz="1400" b="0" strike="noStrike" spc="-1">
                <a:solidFill>
                  <a:srgbClr val="000000"/>
                </a:solidFill>
                <a:latin typeface="Arial MT"/>
              </a:rPr>
              <a:t>attività</a:t>
            </a:r>
            <a:r>
              <a:rPr lang="en-GB" sz="1400" b="0" strike="noStrike" spc="-35">
                <a:solidFill>
                  <a:srgbClr val="000000"/>
                </a:solidFill>
                <a:latin typeface="Arial MT"/>
              </a:rPr>
              <a:t> </a:t>
            </a:r>
            <a:r>
              <a:rPr lang="en-GB" sz="1400" b="0" strike="noStrike" spc="-1">
                <a:solidFill>
                  <a:srgbClr val="000000"/>
                </a:solidFill>
                <a:latin typeface="Arial MT"/>
              </a:rPr>
              <a:t>di</a:t>
            </a:r>
            <a:r>
              <a:rPr lang="en-GB" sz="1400" b="0" strike="noStrike" spc="-26">
                <a:solidFill>
                  <a:srgbClr val="000000"/>
                </a:solidFill>
                <a:latin typeface="Arial MT"/>
              </a:rPr>
              <a:t> </a:t>
            </a:r>
            <a:r>
              <a:rPr lang="en-GB" sz="1400" b="0" strike="noStrike" spc="-1">
                <a:solidFill>
                  <a:srgbClr val="000000"/>
                </a:solidFill>
                <a:latin typeface="Arial MT"/>
              </a:rPr>
              <a:t>TPV,</a:t>
            </a:r>
            <a:r>
              <a:rPr lang="en-GB" sz="1400" b="0" strike="noStrike" spc="-21">
                <a:solidFill>
                  <a:srgbClr val="000000"/>
                </a:solidFill>
                <a:latin typeface="Arial MT"/>
              </a:rPr>
              <a:t> </a:t>
            </a:r>
            <a:r>
              <a:rPr lang="en-GB" sz="1400" b="0" strike="noStrike" spc="-1">
                <a:solidFill>
                  <a:srgbClr val="000000"/>
                </a:solidFill>
                <a:latin typeface="Arial MT"/>
              </a:rPr>
              <a:t>ciascun</a:t>
            </a:r>
            <a:r>
              <a:rPr lang="en-GB" sz="1400" b="0" strike="noStrike" spc="-32">
                <a:solidFill>
                  <a:srgbClr val="000000"/>
                </a:solidFill>
                <a:latin typeface="Arial MT"/>
              </a:rPr>
              <a:t> </a:t>
            </a:r>
            <a:r>
              <a:rPr lang="en-GB" sz="1400" b="0" strike="noStrike" spc="-1">
                <a:solidFill>
                  <a:srgbClr val="000000"/>
                </a:solidFill>
                <a:latin typeface="Arial MT"/>
              </a:rPr>
              <a:t>tutor</a:t>
            </a:r>
            <a:r>
              <a:rPr lang="en-GB" sz="1400" b="0" strike="noStrike" spc="-41">
                <a:solidFill>
                  <a:srgbClr val="000000"/>
                </a:solidFill>
                <a:latin typeface="Arial MT"/>
              </a:rPr>
              <a:t> </a:t>
            </a:r>
            <a:r>
              <a:rPr lang="en-GB" sz="1400" b="0" strike="noStrike" spc="-1">
                <a:solidFill>
                  <a:srgbClr val="000000"/>
                </a:solidFill>
                <a:latin typeface="Arial MT"/>
              </a:rPr>
              <a:t>esprime</a:t>
            </a:r>
            <a:r>
              <a:rPr lang="en-GB" sz="1400" b="0" strike="noStrike" spc="-46">
                <a:solidFill>
                  <a:srgbClr val="000000"/>
                </a:solidFill>
                <a:latin typeface="Arial MT"/>
              </a:rPr>
              <a:t> </a:t>
            </a:r>
            <a:r>
              <a:rPr lang="en-GB" sz="1400" b="0" strike="noStrike" spc="-1">
                <a:solidFill>
                  <a:srgbClr val="000000"/>
                </a:solidFill>
                <a:latin typeface="Arial MT"/>
              </a:rPr>
              <a:t>un</a:t>
            </a:r>
            <a:r>
              <a:rPr lang="en-GB" sz="1400" b="0" strike="noStrike" spc="-32">
                <a:solidFill>
                  <a:srgbClr val="000000"/>
                </a:solidFill>
                <a:latin typeface="Arial MT"/>
              </a:rPr>
              <a:t> </a:t>
            </a:r>
            <a:r>
              <a:rPr lang="en-GB" sz="1400" b="0" strike="noStrike" spc="-1">
                <a:solidFill>
                  <a:srgbClr val="000000"/>
                </a:solidFill>
                <a:latin typeface="Arial MT"/>
              </a:rPr>
              <a:t>giudizio</a:t>
            </a:r>
            <a:r>
              <a:rPr lang="en-GB" sz="1400" b="0" strike="noStrike" spc="-35">
                <a:solidFill>
                  <a:srgbClr val="000000"/>
                </a:solidFill>
                <a:latin typeface="Arial MT"/>
              </a:rPr>
              <a:t> </a:t>
            </a:r>
            <a:r>
              <a:rPr lang="en-GB" sz="1400" b="0" strike="noStrike" spc="-1">
                <a:solidFill>
                  <a:srgbClr val="000000"/>
                </a:solidFill>
                <a:latin typeface="Arial MT"/>
              </a:rPr>
              <a:t>di</a:t>
            </a:r>
            <a:r>
              <a:rPr lang="en-GB" sz="1400" b="0" strike="noStrike" spc="-26">
                <a:solidFill>
                  <a:srgbClr val="000000"/>
                </a:solidFill>
                <a:latin typeface="Arial MT"/>
              </a:rPr>
              <a:t> </a:t>
            </a:r>
            <a:r>
              <a:rPr lang="en-GB" sz="1400" b="0" strike="noStrike" spc="-1">
                <a:solidFill>
                  <a:srgbClr val="000000"/>
                </a:solidFill>
                <a:latin typeface="Arial MT"/>
              </a:rPr>
              <a:t>idoneità</a:t>
            </a:r>
            <a:r>
              <a:rPr lang="en-GB" sz="1400" b="0" strike="noStrike" spc="-41">
                <a:solidFill>
                  <a:srgbClr val="000000"/>
                </a:solidFill>
                <a:latin typeface="Arial MT"/>
              </a:rPr>
              <a:t> </a:t>
            </a:r>
            <a:r>
              <a:rPr lang="en-GB" sz="1400" b="0" strike="noStrike" spc="-1">
                <a:solidFill>
                  <a:srgbClr val="000000"/>
                </a:solidFill>
                <a:latin typeface="Arial MT"/>
              </a:rPr>
              <a:t>sulle</a:t>
            </a:r>
            <a:r>
              <a:rPr lang="en-GB" sz="1400" b="0" strike="noStrike" spc="-32">
                <a:solidFill>
                  <a:srgbClr val="000000"/>
                </a:solidFill>
                <a:latin typeface="Arial MT"/>
              </a:rPr>
              <a:t> </a:t>
            </a:r>
            <a:r>
              <a:rPr lang="en-GB" sz="1400" b="0" strike="noStrike" spc="-1">
                <a:solidFill>
                  <a:srgbClr val="000000"/>
                </a:solidFill>
                <a:latin typeface="Arial MT"/>
              </a:rPr>
              <a:t>attività</a:t>
            </a:r>
            <a:r>
              <a:rPr lang="en-GB" sz="1400" b="0" strike="noStrike" spc="-35">
                <a:solidFill>
                  <a:srgbClr val="000000"/>
                </a:solidFill>
                <a:latin typeface="Arial MT"/>
              </a:rPr>
              <a:t> </a:t>
            </a:r>
            <a:r>
              <a:rPr lang="en-GB" sz="1400" b="0" strike="noStrike" spc="-1">
                <a:solidFill>
                  <a:srgbClr val="000000"/>
                </a:solidFill>
                <a:latin typeface="Arial MT"/>
              </a:rPr>
              <a:t>svolte</a:t>
            </a:r>
            <a:r>
              <a:rPr lang="en-GB" sz="1400" b="0" strike="noStrike" spc="-35">
                <a:solidFill>
                  <a:srgbClr val="000000"/>
                </a:solidFill>
                <a:latin typeface="Arial MT"/>
              </a:rPr>
              <a:t> </a:t>
            </a:r>
            <a:r>
              <a:rPr lang="en-GB" sz="1400" b="0" strike="noStrike" spc="-1">
                <a:solidFill>
                  <a:srgbClr val="000000"/>
                </a:solidFill>
                <a:latin typeface="Arial MT"/>
              </a:rPr>
              <a:t>e</a:t>
            </a:r>
            <a:r>
              <a:rPr lang="en-GB" sz="1400" b="0" strike="noStrike" spc="-26">
                <a:solidFill>
                  <a:srgbClr val="000000"/>
                </a:solidFill>
                <a:latin typeface="Arial MT"/>
              </a:rPr>
              <a:t> </a:t>
            </a:r>
            <a:r>
              <a:rPr lang="en-GB" sz="1400" b="0" strike="noStrike" spc="-1">
                <a:solidFill>
                  <a:srgbClr val="000000"/>
                </a:solidFill>
                <a:latin typeface="Arial MT"/>
              </a:rPr>
              <a:t>sulle</a:t>
            </a:r>
            <a:r>
              <a:rPr lang="en-GB" sz="1400" b="0" strike="noStrike" spc="-32">
                <a:solidFill>
                  <a:srgbClr val="000000"/>
                </a:solidFill>
                <a:latin typeface="Arial MT"/>
              </a:rPr>
              <a:t> </a:t>
            </a:r>
            <a:r>
              <a:rPr lang="en-GB" sz="1400" b="0" strike="noStrike" spc="-1">
                <a:solidFill>
                  <a:srgbClr val="000000"/>
                </a:solidFill>
                <a:latin typeface="Arial MT"/>
              </a:rPr>
              <a:t>competenze</a:t>
            </a:r>
            <a:r>
              <a:rPr lang="en-GB" sz="1400" b="0" strike="noStrike" spc="-46">
                <a:solidFill>
                  <a:srgbClr val="000000"/>
                </a:solidFill>
                <a:latin typeface="Arial MT"/>
              </a:rPr>
              <a:t> </a:t>
            </a:r>
            <a:r>
              <a:rPr lang="en-GB" sz="1400" b="0" strike="noStrike" spc="-12">
                <a:solidFill>
                  <a:srgbClr val="000000"/>
                </a:solidFill>
                <a:latin typeface="Arial MT"/>
              </a:rPr>
              <a:t>acquisite </a:t>
            </a:r>
            <a:r>
              <a:rPr lang="en-GB" sz="1400" b="0" strike="noStrike" spc="-1">
                <a:solidFill>
                  <a:srgbClr val="000000"/>
                </a:solidFill>
                <a:latin typeface="Arial MT"/>
              </a:rPr>
              <a:t>dallo</a:t>
            </a:r>
            <a:r>
              <a:rPr lang="en-GB" sz="1400" b="0" strike="noStrike" spc="-46">
                <a:solidFill>
                  <a:srgbClr val="000000"/>
                </a:solidFill>
                <a:latin typeface="Arial MT"/>
              </a:rPr>
              <a:t> </a:t>
            </a:r>
            <a:r>
              <a:rPr lang="en-GB" sz="1400" b="0" strike="noStrike" spc="-12">
                <a:solidFill>
                  <a:srgbClr val="000000"/>
                </a:solidFill>
                <a:latin typeface="Arial MT"/>
              </a:rPr>
              <a:t>studente.</a:t>
            </a:r>
            <a:endParaRPr lang="en-GB" sz="1400" b="0" strike="noStrike" spc="-1">
              <a:solidFill>
                <a:srgbClr val="000000"/>
              </a:solidFill>
              <a:latin typeface="Arial"/>
            </a:endParaRPr>
          </a:p>
          <a:p>
            <a:pPr marL="12600" defTabSz="914400">
              <a:lnSpc>
                <a:spcPct val="100000"/>
              </a:lnSpc>
              <a:tabLst>
                <a:tab pos="218520" algn="l"/>
              </a:tabLst>
            </a:pPr>
            <a:r>
              <a:rPr lang="en-GB" sz="1400" b="0" strike="noStrike" spc="-1">
                <a:solidFill>
                  <a:srgbClr val="000000"/>
                </a:solidFill>
                <a:latin typeface="Arial MT"/>
              </a:rPr>
              <a:t>Il</a:t>
            </a:r>
            <a:r>
              <a:rPr lang="en-GB" sz="1400" b="0" strike="noStrike" spc="-26">
                <a:solidFill>
                  <a:srgbClr val="000000"/>
                </a:solidFill>
                <a:latin typeface="Arial MT"/>
              </a:rPr>
              <a:t> </a:t>
            </a:r>
            <a:r>
              <a:rPr lang="en-GB" sz="1400" b="0" strike="noStrike" spc="-1">
                <a:solidFill>
                  <a:srgbClr val="000000"/>
                </a:solidFill>
                <a:latin typeface="Arial MT"/>
              </a:rPr>
              <a:t>giudizio</a:t>
            </a:r>
            <a:r>
              <a:rPr lang="en-GB" sz="1400" b="0" strike="noStrike" spc="-35">
                <a:solidFill>
                  <a:srgbClr val="000000"/>
                </a:solidFill>
                <a:latin typeface="Arial MT"/>
              </a:rPr>
              <a:t> </a:t>
            </a:r>
            <a:r>
              <a:rPr lang="en-GB" sz="1400" b="0" strike="noStrike" spc="-1">
                <a:solidFill>
                  <a:srgbClr val="000000"/>
                </a:solidFill>
                <a:latin typeface="Arial MT"/>
              </a:rPr>
              <a:t>di</a:t>
            </a:r>
            <a:r>
              <a:rPr lang="en-GB" sz="1400" b="0" strike="noStrike" spc="-26">
                <a:solidFill>
                  <a:srgbClr val="000000"/>
                </a:solidFill>
                <a:latin typeface="Arial MT"/>
              </a:rPr>
              <a:t> </a:t>
            </a:r>
            <a:r>
              <a:rPr lang="en-GB" sz="1400" b="0" strike="noStrike" spc="-1">
                <a:solidFill>
                  <a:srgbClr val="000000"/>
                </a:solidFill>
                <a:latin typeface="Arial MT"/>
              </a:rPr>
              <a:t>idoneità</a:t>
            </a:r>
            <a:r>
              <a:rPr lang="en-GB" sz="1400" b="0" strike="noStrike" spc="-41">
                <a:solidFill>
                  <a:srgbClr val="000000"/>
                </a:solidFill>
                <a:latin typeface="Arial MT"/>
              </a:rPr>
              <a:t> </a:t>
            </a:r>
            <a:r>
              <a:rPr lang="en-GB" sz="1400" b="0" strike="noStrike" spc="-1">
                <a:solidFill>
                  <a:srgbClr val="000000"/>
                </a:solidFill>
                <a:latin typeface="Arial MT"/>
              </a:rPr>
              <a:t>verrà</a:t>
            </a:r>
            <a:r>
              <a:rPr lang="en-GB" sz="1400" b="0" strike="noStrike" spc="-41">
                <a:solidFill>
                  <a:srgbClr val="000000"/>
                </a:solidFill>
                <a:latin typeface="Arial MT"/>
              </a:rPr>
              <a:t> </a:t>
            </a:r>
            <a:r>
              <a:rPr lang="en-GB" sz="1400" b="0" strike="noStrike" spc="-1">
                <a:solidFill>
                  <a:srgbClr val="000000"/>
                </a:solidFill>
                <a:latin typeface="Arial MT"/>
              </a:rPr>
              <a:t>riportato</a:t>
            </a:r>
            <a:r>
              <a:rPr lang="en-GB" sz="1400" b="0" strike="noStrike" spc="-41">
                <a:solidFill>
                  <a:srgbClr val="000000"/>
                </a:solidFill>
                <a:latin typeface="Arial MT"/>
              </a:rPr>
              <a:t> </a:t>
            </a:r>
            <a:r>
              <a:rPr lang="en-GB" sz="1400" b="0" strike="noStrike" spc="-1">
                <a:solidFill>
                  <a:srgbClr val="000000"/>
                </a:solidFill>
                <a:latin typeface="Arial MT"/>
              </a:rPr>
              <a:t>sul</a:t>
            </a:r>
            <a:r>
              <a:rPr lang="en-GB" sz="1400" b="0" strike="noStrike" spc="-26">
                <a:solidFill>
                  <a:srgbClr val="000000"/>
                </a:solidFill>
                <a:latin typeface="Arial MT"/>
              </a:rPr>
              <a:t> </a:t>
            </a:r>
            <a:r>
              <a:rPr lang="en-GB" sz="1400" b="0" strike="noStrike" spc="-1">
                <a:solidFill>
                  <a:srgbClr val="000000"/>
                </a:solidFill>
                <a:latin typeface="Arial MT"/>
              </a:rPr>
              <a:t>libretto</a:t>
            </a:r>
            <a:r>
              <a:rPr lang="en-GB" sz="1400" b="0" strike="noStrike" spc="-35">
                <a:solidFill>
                  <a:srgbClr val="000000"/>
                </a:solidFill>
                <a:latin typeface="Arial MT"/>
              </a:rPr>
              <a:t> </a:t>
            </a:r>
            <a:r>
              <a:rPr lang="en-GB" sz="1400" b="0" strike="noStrike" spc="-1">
                <a:solidFill>
                  <a:srgbClr val="000000"/>
                </a:solidFill>
                <a:latin typeface="Arial MT"/>
              </a:rPr>
              <a:t>universitario</a:t>
            </a:r>
            <a:r>
              <a:rPr lang="en-GB" sz="1400" b="0" strike="noStrike" spc="-35">
                <a:solidFill>
                  <a:srgbClr val="000000"/>
                </a:solidFill>
                <a:latin typeface="Arial MT"/>
              </a:rPr>
              <a:t> </a:t>
            </a:r>
            <a:r>
              <a:rPr lang="en-GB" sz="1400" b="0" strike="noStrike" spc="-1">
                <a:solidFill>
                  <a:srgbClr val="000000"/>
                </a:solidFill>
                <a:latin typeface="Arial MT"/>
              </a:rPr>
              <a:t>dello</a:t>
            </a:r>
            <a:r>
              <a:rPr lang="en-GB" sz="1400" b="0" strike="noStrike" spc="-32">
                <a:solidFill>
                  <a:srgbClr val="000000"/>
                </a:solidFill>
                <a:latin typeface="Arial MT"/>
              </a:rPr>
              <a:t> </a:t>
            </a:r>
            <a:r>
              <a:rPr lang="en-GB" sz="1400" b="0" strike="noStrike" spc="-1">
                <a:solidFill>
                  <a:srgbClr val="000000"/>
                </a:solidFill>
                <a:latin typeface="Arial MT"/>
              </a:rPr>
              <a:t>studente</a:t>
            </a:r>
            <a:r>
              <a:rPr lang="en-GB" sz="1400" b="0" strike="noStrike" spc="-41">
                <a:solidFill>
                  <a:srgbClr val="000000"/>
                </a:solidFill>
                <a:latin typeface="Arial MT"/>
              </a:rPr>
              <a:t> </a:t>
            </a:r>
            <a:r>
              <a:rPr lang="en-GB" sz="1400" b="0" strike="noStrike" spc="-1">
                <a:solidFill>
                  <a:srgbClr val="000000"/>
                </a:solidFill>
                <a:latin typeface="Arial MT"/>
              </a:rPr>
              <a:t>una</a:t>
            </a:r>
            <a:r>
              <a:rPr lang="en-GB" sz="1400" b="0" strike="noStrike" spc="-32">
                <a:solidFill>
                  <a:srgbClr val="000000"/>
                </a:solidFill>
                <a:latin typeface="Arial MT"/>
              </a:rPr>
              <a:t> </a:t>
            </a:r>
            <a:r>
              <a:rPr lang="en-GB" sz="1400" b="0" strike="noStrike" spc="-1">
                <a:solidFill>
                  <a:srgbClr val="000000"/>
                </a:solidFill>
                <a:latin typeface="Arial MT"/>
              </a:rPr>
              <a:t>volta</a:t>
            </a:r>
            <a:r>
              <a:rPr lang="en-GB" sz="1400" b="0" strike="noStrike" spc="-32">
                <a:solidFill>
                  <a:srgbClr val="000000"/>
                </a:solidFill>
                <a:latin typeface="Arial MT"/>
              </a:rPr>
              <a:t> </a:t>
            </a:r>
            <a:r>
              <a:rPr lang="en-GB" sz="1400" b="0" strike="noStrike" spc="-1">
                <a:solidFill>
                  <a:srgbClr val="000000"/>
                </a:solidFill>
                <a:latin typeface="Arial MT"/>
              </a:rPr>
              <a:t>ottenute</a:t>
            </a:r>
            <a:r>
              <a:rPr lang="en-GB" sz="1400" b="0" strike="noStrike" spc="-41">
                <a:solidFill>
                  <a:srgbClr val="000000"/>
                </a:solidFill>
                <a:latin typeface="Arial MT"/>
              </a:rPr>
              <a:t> </a:t>
            </a:r>
            <a:r>
              <a:rPr lang="en-GB" sz="1400" b="0" strike="noStrike" spc="-1">
                <a:solidFill>
                  <a:srgbClr val="000000"/>
                </a:solidFill>
                <a:latin typeface="Arial MT"/>
              </a:rPr>
              <a:t>tutte</a:t>
            </a:r>
            <a:r>
              <a:rPr lang="en-GB" sz="1400" b="0" strike="noStrike" spc="-35">
                <a:solidFill>
                  <a:srgbClr val="000000"/>
                </a:solidFill>
                <a:latin typeface="Arial MT"/>
              </a:rPr>
              <a:t> </a:t>
            </a:r>
            <a:r>
              <a:rPr lang="en-GB" sz="1400" b="0" strike="noStrike" spc="-1">
                <a:solidFill>
                  <a:srgbClr val="000000"/>
                </a:solidFill>
                <a:latin typeface="Arial MT"/>
              </a:rPr>
              <a:t>e</a:t>
            </a:r>
            <a:r>
              <a:rPr lang="en-GB" sz="1400" b="0" strike="noStrike" spc="-21">
                <a:solidFill>
                  <a:srgbClr val="000000"/>
                </a:solidFill>
                <a:latin typeface="Arial MT"/>
              </a:rPr>
              <a:t> </a:t>
            </a:r>
            <a:r>
              <a:rPr lang="en-GB" sz="1400" b="0" strike="noStrike" spc="-1">
                <a:solidFill>
                  <a:srgbClr val="000000"/>
                </a:solidFill>
                <a:latin typeface="Arial MT"/>
              </a:rPr>
              <a:t>10</a:t>
            </a:r>
            <a:r>
              <a:rPr lang="en-GB" sz="1400" b="0" strike="noStrike" spc="-26">
                <a:solidFill>
                  <a:srgbClr val="000000"/>
                </a:solidFill>
                <a:latin typeface="Arial MT"/>
              </a:rPr>
              <a:t> </a:t>
            </a:r>
            <a:r>
              <a:rPr lang="en-GB" sz="1400" b="0" strike="noStrike" spc="-1">
                <a:solidFill>
                  <a:srgbClr val="000000"/>
                </a:solidFill>
                <a:latin typeface="Arial MT"/>
              </a:rPr>
              <a:t>le</a:t>
            </a:r>
            <a:r>
              <a:rPr lang="en-GB" sz="1400" b="0" strike="noStrike" spc="-21">
                <a:solidFill>
                  <a:srgbClr val="000000"/>
                </a:solidFill>
                <a:latin typeface="Arial MT"/>
              </a:rPr>
              <a:t> </a:t>
            </a:r>
            <a:r>
              <a:rPr lang="en-GB" sz="1400" b="0" strike="noStrike" spc="-1">
                <a:solidFill>
                  <a:srgbClr val="000000"/>
                </a:solidFill>
                <a:latin typeface="Arial MT"/>
              </a:rPr>
              <a:t>idoneità,</a:t>
            </a:r>
            <a:r>
              <a:rPr lang="en-GB" sz="1400" b="0" strike="noStrike" spc="4">
                <a:solidFill>
                  <a:srgbClr val="000000"/>
                </a:solidFill>
                <a:latin typeface="Arial MT"/>
              </a:rPr>
              <a:t> </a:t>
            </a:r>
            <a:r>
              <a:rPr lang="en-GB" sz="1400" b="0" strike="noStrike" spc="-12">
                <a:solidFill>
                  <a:srgbClr val="000000"/>
                </a:solidFill>
                <a:latin typeface="Arial MT"/>
              </a:rPr>
              <a:t>previa</a:t>
            </a:r>
            <a:endParaRPr lang="en-GB" sz="1400" b="0" strike="noStrike" spc="-1">
              <a:solidFill>
                <a:srgbClr val="000000"/>
              </a:solidFill>
              <a:latin typeface="Arial"/>
            </a:endParaRPr>
          </a:p>
          <a:p>
            <a:pPr marL="12600" defTabSz="914400">
              <a:lnSpc>
                <a:spcPct val="100000"/>
              </a:lnSpc>
              <a:spcBef>
                <a:spcPts val="6"/>
              </a:spcBef>
              <a:tabLst>
                <a:tab pos="218520" algn="l"/>
              </a:tabLst>
            </a:pPr>
            <a:r>
              <a:rPr lang="en-GB" sz="1400" b="0" strike="noStrike" spc="-1">
                <a:solidFill>
                  <a:srgbClr val="000000"/>
                </a:solidFill>
                <a:latin typeface="Arial MT"/>
              </a:rPr>
              <a:t>comunicazione</a:t>
            </a:r>
            <a:r>
              <a:rPr lang="en-GB" sz="1400" b="0" strike="noStrike" spc="-66">
                <a:solidFill>
                  <a:srgbClr val="000000"/>
                </a:solidFill>
                <a:latin typeface="Arial MT"/>
              </a:rPr>
              <a:t> </a:t>
            </a:r>
            <a:r>
              <a:rPr lang="en-GB" sz="1400" b="0" strike="noStrike" spc="-1">
                <a:solidFill>
                  <a:srgbClr val="000000"/>
                </a:solidFill>
                <a:latin typeface="Arial MT"/>
              </a:rPr>
              <a:t>mail</a:t>
            </a:r>
            <a:r>
              <a:rPr lang="en-GB" sz="1400" b="0" strike="noStrike" spc="-46">
                <a:solidFill>
                  <a:srgbClr val="000000"/>
                </a:solidFill>
                <a:latin typeface="Arial MT"/>
              </a:rPr>
              <a:t> </a:t>
            </a:r>
            <a:r>
              <a:rPr lang="en-GB" sz="1400" b="0" strike="noStrike" spc="-1">
                <a:solidFill>
                  <a:srgbClr val="000000"/>
                </a:solidFill>
                <a:latin typeface="Arial MT"/>
              </a:rPr>
              <a:t>all’Ufficio</a:t>
            </a:r>
            <a:r>
              <a:rPr lang="en-GB" sz="1400" b="0" strike="noStrike" spc="-46">
                <a:solidFill>
                  <a:srgbClr val="000000"/>
                </a:solidFill>
                <a:latin typeface="Arial MT"/>
              </a:rPr>
              <a:t> </a:t>
            </a:r>
            <a:r>
              <a:rPr lang="en-GB" sz="1400" b="0" strike="noStrike" spc="-1">
                <a:solidFill>
                  <a:srgbClr val="000000"/>
                </a:solidFill>
                <a:latin typeface="Arial MT"/>
              </a:rPr>
              <a:t>Tirocini</a:t>
            </a:r>
            <a:r>
              <a:rPr lang="en-GB" sz="1400" b="0" strike="noStrike" spc="-55">
                <a:solidFill>
                  <a:srgbClr val="000000"/>
                </a:solidFill>
                <a:latin typeface="Arial MT"/>
              </a:rPr>
              <a:t> </a:t>
            </a:r>
            <a:r>
              <a:rPr lang="en-GB" sz="1400" b="0" strike="noStrike" spc="-1">
                <a:solidFill>
                  <a:srgbClr val="000000"/>
                </a:solidFill>
                <a:latin typeface="Arial MT"/>
              </a:rPr>
              <a:t>TPV:</a:t>
            </a:r>
            <a:r>
              <a:rPr lang="en-GB" sz="1400" b="0" strike="noStrike" spc="-15">
                <a:solidFill>
                  <a:srgbClr val="000000"/>
                </a:solidFill>
                <a:latin typeface="Arial MT"/>
              </a:rPr>
              <a:t> </a:t>
            </a:r>
            <a:r>
              <a:rPr lang="en-GB" sz="1400" b="0" u="sng" strike="noStrike" spc="-12">
                <a:solidFill>
                  <a:srgbClr val="0000FF"/>
                </a:solidFill>
                <a:uFill>
                  <a:solidFill>
                    <a:srgbClr val="0000FF"/>
                  </a:solidFill>
                </a:uFill>
                <a:latin typeface="Arial MT"/>
                <a:hlinkClick r:id="rId3"/>
              </a:rPr>
              <a:t>tpv@uniecampus.it</a:t>
            </a:r>
            <a:endParaRPr lang="en-GB" sz="1400" b="0" strike="noStrike" spc="-1">
              <a:solidFill>
                <a:srgbClr val="000000"/>
              </a:solidFill>
              <a:latin typeface="Arial"/>
            </a:endParaRPr>
          </a:p>
          <a:p>
            <a:pPr marL="12600" defTabSz="914400">
              <a:lnSpc>
                <a:spcPct val="100000"/>
              </a:lnSpc>
              <a:spcBef>
                <a:spcPts val="71"/>
              </a:spcBef>
              <a:tabLst>
                <a:tab pos="218520" algn="l"/>
              </a:tabLst>
            </a:pPr>
            <a:endParaRPr lang="en-GB" sz="1400" b="0" strike="noStrike" spc="-1">
              <a:solidFill>
                <a:srgbClr val="000000"/>
              </a:solidFill>
              <a:latin typeface="Arial"/>
            </a:endParaRPr>
          </a:p>
          <a:p>
            <a:pPr marL="12600" defTabSz="914400">
              <a:lnSpc>
                <a:spcPct val="100000"/>
              </a:lnSpc>
              <a:tabLst>
                <a:tab pos="218520" algn="l"/>
              </a:tabLst>
            </a:pPr>
            <a:r>
              <a:rPr lang="en-GB" sz="1400" b="1" u="sng" strike="noStrike" spc="-1">
                <a:solidFill>
                  <a:srgbClr val="000000"/>
                </a:solidFill>
                <a:uFill>
                  <a:solidFill>
                    <a:srgbClr val="000000"/>
                  </a:solidFill>
                </a:uFill>
                <a:latin typeface="Arial"/>
              </a:rPr>
              <a:t>Nel</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caso</a:t>
            </a:r>
            <a:r>
              <a:rPr lang="en-GB" sz="1400" b="1" u="sng" strike="noStrike" spc="-32">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in</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cui</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non</a:t>
            </a:r>
            <a:r>
              <a:rPr lang="en-GB" sz="1400" b="1" u="sng" strike="noStrike" spc="-26">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venga</a:t>
            </a:r>
            <a:r>
              <a:rPr lang="en-GB" sz="1400" b="1" u="sng" strike="noStrike" spc="-26">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conseguito</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il</a:t>
            </a:r>
            <a:r>
              <a:rPr lang="en-GB" sz="1400" b="1" u="sng" strike="noStrike" spc="-1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giudizio</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di</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idoneità</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il</a:t>
            </a:r>
            <a:r>
              <a:rPr lang="en-GB" sz="1400" b="1" u="sng" strike="noStrike" spc="-1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tirocinante</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sarà</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tenuto</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a</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ripetere</a:t>
            </a:r>
            <a:r>
              <a:rPr lang="en-GB" sz="1400" b="1" u="sng" strike="noStrike" spc="-26">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le</a:t>
            </a:r>
            <a:r>
              <a:rPr lang="en-GB" sz="1400" b="1" u="sng" strike="noStrike" spc="-1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attività</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di</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tirocinio</a:t>
            </a:r>
            <a:r>
              <a:rPr lang="en-GB" sz="1400" b="1" u="sng" strike="noStrike" spc="-35">
                <a:solidFill>
                  <a:srgbClr val="000000"/>
                </a:solidFill>
                <a:uFill>
                  <a:solidFill>
                    <a:srgbClr val="000000"/>
                  </a:solidFill>
                </a:uFill>
                <a:latin typeface="Arial"/>
              </a:rPr>
              <a:t> </a:t>
            </a:r>
            <a:r>
              <a:rPr lang="en-GB" sz="1400" b="1" u="sng" strike="noStrike" spc="-26">
                <a:solidFill>
                  <a:srgbClr val="000000"/>
                </a:solidFill>
                <a:uFill>
                  <a:solidFill>
                    <a:srgbClr val="000000"/>
                  </a:solidFill>
                </a:uFill>
                <a:latin typeface="Arial"/>
              </a:rPr>
              <a:t>per</a:t>
            </a:r>
            <a:r>
              <a:rPr lang="en-GB" sz="1400" b="1" strike="noStrike" spc="-26">
                <a:solidFill>
                  <a:srgbClr val="000000"/>
                </a:solidFill>
                <a:latin typeface="Arial"/>
              </a:rPr>
              <a:t> </a:t>
            </a:r>
            <a:r>
              <a:rPr lang="en-GB" sz="1400" b="1" u="sng" strike="noStrike" spc="-1">
                <a:solidFill>
                  <a:srgbClr val="000000"/>
                </a:solidFill>
                <a:uFill>
                  <a:solidFill>
                    <a:srgbClr val="000000"/>
                  </a:solidFill>
                </a:uFill>
                <a:latin typeface="Arial"/>
              </a:rPr>
              <a:t>le</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quali</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non</a:t>
            </a:r>
            <a:r>
              <a:rPr lang="en-GB" sz="1400" b="1" u="sng" strike="noStrike" spc="-26">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è</a:t>
            </a:r>
            <a:r>
              <a:rPr lang="en-GB" sz="1400" b="1" u="sng" strike="noStrike" spc="-1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stato</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ritenuto</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idoneo.</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(Lo</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studente</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è</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tenuto</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a</a:t>
            </a:r>
            <a:r>
              <a:rPr lang="en-GB" sz="1400" b="1" u="sng" strike="noStrike" spc="-1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comunicare</a:t>
            </a:r>
            <a:r>
              <a:rPr lang="en-GB" sz="1400" b="1" u="sng" strike="noStrike" spc="-26">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la</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non</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idoneità</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all’Ufficio</a:t>
            </a:r>
            <a:r>
              <a:rPr lang="en-GB" sz="1400" b="1" u="sng" strike="noStrike" spc="-4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Tirocini</a:t>
            </a:r>
            <a:r>
              <a:rPr lang="en-GB" sz="1400" b="1" u="sng" strike="noStrike" spc="-2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TPV</a:t>
            </a:r>
            <a:r>
              <a:rPr lang="en-GB" sz="1400" b="1" u="sng" strike="noStrike" spc="-12">
                <a:solidFill>
                  <a:srgbClr val="000000"/>
                </a:solidFill>
                <a:uFill>
                  <a:solidFill>
                    <a:srgbClr val="000000"/>
                  </a:solidFill>
                </a:uFill>
                <a:latin typeface="Arial"/>
              </a:rPr>
              <a:t> </a:t>
            </a:r>
            <a:r>
              <a:rPr lang="en-GB" sz="1400" b="1" u="sng" strike="noStrike" spc="-26">
                <a:solidFill>
                  <a:srgbClr val="000000"/>
                </a:solidFill>
                <a:uFill>
                  <a:solidFill>
                    <a:srgbClr val="000000"/>
                  </a:solidFill>
                </a:uFill>
                <a:latin typeface="Arial"/>
              </a:rPr>
              <a:t>per</a:t>
            </a:r>
            <a:r>
              <a:rPr lang="en-GB" sz="1400" b="1" strike="noStrike" spc="-26">
                <a:solidFill>
                  <a:srgbClr val="000000"/>
                </a:solidFill>
                <a:latin typeface="Arial"/>
              </a:rPr>
              <a:t> </a:t>
            </a:r>
            <a:r>
              <a:rPr lang="en-GB" sz="1400" b="1" u="sng" strike="noStrike" spc="-1">
                <a:solidFill>
                  <a:srgbClr val="000000"/>
                </a:solidFill>
                <a:uFill>
                  <a:solidFill>
                    <a:srgbClr val="000000"/>
                  </a:solidFill>
                </a:uFill>
                <a:latin typeface="Arial"/>
              </a:rPr>
              <a:t>l’annullamento</a:t>
            </a:r>
            <a:r>
              <a:rPr lang="en-GB" sz="1400" b="1" u="sng" strike="noStrike" spc="-5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della</a:t>
            </a:r>
            <a:r>
              <a:rPr lang="en-GB" sz="1400" b="1" u="sng" strike="noStrike" spc="-35">
                <a:solidFill>
                  <a:srgbClr val="000000"/>
                </a:solidFill>
                <a:uFill>
                  <a:solidFill>
                    <a:srgbClr val="000000"/>
                  </a:solidFill>
                </a:uFill>
                <a:latin typeface="Arial"/>
              </a:rPr>
              <a:t> </a:t>
            </a:r>
            <a:r>
              <a:rPr lang="en-GB" sz="1400" b="1" u="sng" strike="noStrike" spc="-12">
                <a:solidFill>
                  <a:srgbClr val="000000"/>
                </a:solidFill>
                <a:uFill>
                  <a:solidFill>
                    <a:srgbClr val="000000"/>
                  </a:solidFill>
                </a:uFill>
                <a:latin typeface="Arial"/>
              </a:rPr>
              <a:t>prenotazione)</a:t>
            </a:r>
            <a:endParaRPr lang="en-GB" sz="1400" b="0" strike="noStrike" spc="-1">
              <a:solidFill>
                <a:srgbClr val="000000"/>
              </a:solidFill>
              <a:latin typeface="Arial"/>
            </a:endParaRPr>
          </a:p>
          <a:p>
            <a:pPr marL="12600" defTabSz="914400">
              <a:lnSpc>
                <a:spcPct val="100000"/>
              </a:lnSpc>
              <a:tabLst>
                <a:tab pos="218520" algn="l"/>
              </a:tabLst>
            </a:pPr>
            <a:endParaRPr lang="en-GB" sz="1400" b="0" strike="noStrike" spc="-1">
              <a:solidFill>
                <a:srgbClr val="000000"/>
              </a:solidFill>
              <a:latin typeface="Arial"/>
            </a:endParaRPr>
          </a:p>
          <a:p>
            <a:pPr marL="12600" defTabSz="914400">
              <a:lnSpc>
                <a:spcPct val="100000"/>
              </a:lnSpc>
              <a:spcBef>
                <a:spcPts val="139"/>
              </a:spcBef>
              <a:tabLst>
                <a:tab pos="218520" algn="l"/>
              </a:tabLst>
            </a:pPr>
            <a:endParaRPr lang="en-GB" sz="1400" b="0" strike="noStrike" spc="-1">
              <a:solidFill>
                <a:srgbClr val="000000"/>
              </a:solidFill>
              <a:latin typeface="Arial"/>
            </a:endParaRPr>
          </a:p>
          <a:p>
            <a:pPr marL="12600" defTabSz="914400">
              <a:lnSpc>
                <a:spcPct val="100000"/>
              </a:lnSpc>
              <a:tabLst>
                <a:tab pos="218520" algn="l"/>
              </a:tabLst>
            </a:pPr>
            <a:r>
              <a:rPr lang="en-GB" sz="1400" b="1" u="sng" strike="noStrike" spc="-1">
                <a:solidFill>
                  <a:srgbClr val="000000"/>
                </a:solidFill>
                <a:uFill>
                  <a:solidFill>
                    <a:srgbClr val="000000"/>
                  </a:solidFill>
                </a:uFill>
                <a:latin typeface="Arial"/>
              </a:rPr>
              <a:t>Dove</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si</a:t>
            </a:r>
            <a:r>
              <a:rPr lang="en-GB" sz="1400" b="1" u="sng" strike="noStrike" spc="-1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visualizzano</a:t>
            </a:r>
            <a:r>
              <a:rPr lang="en-GB" sz="1400" b="1" u="sng" strike="noStrike" spc="-41">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le</a:t>
            </a:r>
            <a:r>
              <a:rPr lang="en-GB" sz="1400" b="1" u="sng" strike="noStrike" spc="-21">
                <a:solidFill>
                  <a:srgbClr val="000000"/>
                </a:solidFill>
                <a:uFill>
                  <a:solidFill>
                    <a:srgbClr val="000000"/>
                  </a:solidFill>
                </a:uFill>
                <a:latin typeface="Arial"/>
              </a:rPr>
              <a:t> </a:t>
            </a:r>
            <a:r>
              <a:rPr lang="en-GB" sz="1400" b="1" u="sng" strike="noStrike" spc="-12">
                <a:solidFill>
                  <a:srgbClr val="000000"/>
                </a:solidFill>
                <a:uFill>
                  <a:solidFill>
                    <a:srgbClr val="000000"/>
                  </a:solidFill>
                </a:uFill>
                <a:latin typeface="Arial"/>
              </a:rPr>
              <a:t>IDONEITA’?</a:t>
            </a:r>
            <a:endParaRPr lang="en-GB" sz="1400" b="0" strike="noStrike" spc="-1">
              <a:solidFill>
                <a:srgbClr val="000000"/>
              </a:solidFill>
              <a:latin typeface="Arial"/>
            </a:endParaRPr>
          </a:p>
          <a:p>
            <a:pPr marL="12600" defTabSz="914400">
              <a:lnSpc>
                <a:spcPct val="100000"/>
              </a:lnSpc>
              <a:spcBef>
                <a:spcPts val="71"/>
              </a:spcBef>
              <a:tabLst>
                <a:tab pos="218520" algn="l"/>
              </a:tabLst>
            </a:pPr>
            <a:endParaRPr lang="en-GB" sz="1400" b="0" strike="noStrike" spc="-1">
              <a:solidFill>
                <a:srgbClr val="000000"/>
              </a:solidFill>
              <a:latin typeface="Arial"/>
            </a:endParaRPr>
          </a:p>
          <a:p>
            <a:pPr marL="12600" defTabSz="914400">
              <a:lnSpc>
                <a:spcPct val="100000"/>
              </a:lnSpc>
              <a:tabLst>
                <a:tab pos="218520" algn="l"/>
              </a:tabLst>
            </a:pPr>
            <a:r>
              <a:rPr lang="en-GB" sz="1400" b="0" strike="noStrike" spc="-1">
                <a:solidFill>
                  <a:srgbClr val="000000"/>
                </a:solidFill>
                <a:latin typeface="Arial MT"/>
              </a:rPr>
              <a:t>SOTTO</a:t>
            </a:r>
            <a:r>
              <a:rPr lang="en-GB" sz="1400" b="0" strike="noStrike" spc="-60">
                <a:solidFill>
                  <a:srgbClr val="000000"/>
                </a:solidFill>
                <a:latin typeface="Arial MT"/>
              </a:rPr>
              <a:t> </a:t>
            </a:r>
            <a:r>
              <a:rPr lang="en-GB" sz="1400" b="0" strike="noStrike" spc="-1">
                <a:solidFill>
                  <a:srgbClr val="000000"/>
                </a:solidFill>
                <a:latin typeface="Arial MT"/>
              </a:rPr>
              <a:t>AL</a:t>
            </a:r>
            <a:r>
              <a:rPr lang="en-GB" sz="1400" b="0" strike="noStrike" spc="-55">
                <a:solidFill>
                  <a:srgbClr val="000000"/>
                </a:solidFill>
                <a:latin typeface="Arial MT"/>
              </a:rPr>
              <a:t> </a:t>
            </a:r>
            <a:r>
              <a:rPr lang="en-GB" sz="1400" b="0" strike="noStrike" spc="-1">
                <a:solidFill>
                  <a:srgbClr val="000000"/>
                </a:solidFill>
                <a:latin typeface="Arial MT"/>
              </a:rPr>
              <a:t>CALENDARIO</a:t>
            </a:r>
            <a:r>
              <a:rPr lang="en-GB" sz="1400" b="0" strike="noStrike" spc="-32">
                <a:solidFill>
                  <a:srgbClr val="000000"/>
                </a:solidFill>
                <a:latin typeface="Arial MT"/>
              </a:rPr>
              <a:t> </a:t>
            </a:r>
            <a:r>
              <a:rPr lang="en-GB" sz="1400" b="0" strike="noStrike" spc="-1">
                <a:solidFill>
                  <a:srgbClr val="000000"/>
                </a:solidFill>
                <a:latin typeface="Arial MT"/>
              </a:rPr>
              <a:t>TPV</a:t>
            </a:r>
            <a:r>
              <a:rPr lang="en-GB" sz="1400" b="0" strike="noStrike" spc="-52">
                <a:solidFill>
                  <a:srgbClr val="000000"/>
                </a:solidFill>
                <a:latin typeface="Arial MT"/>
              </a:rPr>
              <a:t> </a:t>
            </a:r>
            <a:r>
              <a:rPr lang="en-GB" sz="1400" b="0" strike="noStrike" spc="-1">
                <a:solidFill>
                  <a:srgbClr val="000000"/>
                </a:solidFill>
                <a:latin typeface="Arial MT"/>
              </a:rPr>
              <a:t>DI</a:t>
            </a:r>
            <a:r>
              <a:rPr lang="en-GB" sz="1400" b="0" strike="noStrike" spc="-60">
                <a:solidFill>
                  <a:srgbClr val="000000"/>
                </a:solidFill>
                <a:latin typeface="Arial MT"/>
              </a:rPr>
              <a:t> </a:t>
            </a:r>
            <a:r>
              <a:rPr lang="en-GB" sz="1400" b="0" strike="noStrike" spc="-1">
                <a:solidFill>
                  <a:srgbClr val="000000"/>
                </a:solidFill>
                <a:latin typeface="Arial MT"/>
              </a:rPr>
              <a:t>FIANCO</a:t>
            </a:r>
            <a:r>
              <a:rPr lang="en-GB" sz="1400" b="0" strike="noStrike" spc="-52">
                <a:solidFill>
                  <a:srgbClr val="000000"/>
                </a:solidFill>
                <a:latin typeface="Arial MT"/>
              </a:rPr>
              <a:t> </a:t>
            </a:r>
            <a:r>
              <a:rPr lang="en-GB" sz="1400" b="0" strike="noStrike" spc="-1">
                <a:solidFill>
                  <a:srgbClr val="000000"/>
                </a:solidFill>
                <a:latin typeface="Arial MT"/>
              </a:rPr>
              <a:t>ALLE</a:t>
            </a:r>
            <a:r>
              <a:rPr lang="en-GB" sz="1400" b="0" strike="noStrike" spc="-60">
                <a:solidFill>
                  <a:srgbClr val="000000"/>
                </a:solidFill>
                <a:latin typeface="Arial MT"/>
              </a:rPr>
              <a:t> </a:t>
            </a:r>
            <a:r>
              <a:rPr lang="en-GB" sz="1400" b="0" strike="noStrike" spc="-1">
                <a:solidFill>
                  <a:srgbClr val="000000"/>
                </a:solidFill>
                <a:latin typeface="Arial MT"/>
              </a:rPr>
              <a:t>PRENOTAZIONI</a:t>
            </a:r>
            <a:r>
              <a:rPr lang="en-GB" sz="1400" b="0" strike="noStrike" spc="-32">
                <a:solidFill>
                  <a:srgbClr val="000000"/>
                </a:solidFill>
                <a:latin typeface="Arial MT"/>
              </a:rPr>
              <a:t> </a:t>
            </a:r>
            <a:r>
              <a:rPr lang="en-GB" sz="1400" b="0" strike="noStrike" spc="-12">
                <a:solidFill>
                  <a:srgbClr val="000000"/>
                </a:solidFill>
                <a:latin typeface="Arial MT"/>
              </a:rPr>
              <a:t>EFFETTUATE:</a:t>
            </a:r>
            <a:endParaRPr lang="en-GB" sz="1400" b="0" strike="noStrike" spc="-1">
              <a:solidFill>
                <a:srgbClr val="000000"/>
              </a:solidFill>
              <a:latin typeface="Arial"/>
            </a:endParaRPr>
          </a:p>
        </p:txBody>
      </p:sp>
      <p:pic>
        <p:nvPicPr>
          <p:cNvPr id="244" name="object 5"/>
          <p:cNvPicPr/>
          <p:nvPr/>
        </p:nvPicPr>
        <p:blipFill>
          <a:blip r:embed="rId4"/>
          <a:stretch/>
        </p:blipFill>
        <p:spPr>
          <a:xfrm>
            <a:off x="193320" y="5424840"/>
            <a:ext cx="8342640" cy="970560"/>
          </a:xfrm>
          <a:prstGeom prst="rect">
            <a:avLst/>
          </a:prstGeom>
          <a:ln w="0">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PlaceHolder 1"/>
          <p:cNvSpPr>
            <a:spLocks noGrp="1"/>
          </p:cNvSpPr>
          <p:nvPr>
            <p:ph type="title"/>
          </p:nvPr>
        </p:nvSpPr>
        <p:spPr>
          <a:xfrm>
            <a:off x="280080" y="535320"/>
            <a:ext cx="872064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200" b="1" strike="noStrike" spc="-1">
                <a:solidFill>
                  <a:srgbClr val="375F92"/>
                </a:solidFill>
                <a:latin typeface="Arial"/>
              </a:rPr>
              <a:t>NON</a:t>
            </a:r>
            <a:r>
              <a:rPr lang="en-GB" sz="3200" b="1" strike="noStrike" spc="-114">
                <a:solidFill>
                  <a:srgbClr val="375F92"/>
                </a:solidFill>
                <a:latin typeface="Arial"/>
              </a:rPr>
              <a:t> </a:t>
            </a:r>
            <a:r>
              <a:rPr lang="en-GB" sz="3200" b="1" strike="noStrike" spc="-1">
                <a:solidFill>
                  <a:srgbClr val="375F92"/>
                </a:solidFill>
                <a:latin typeface="Arial"/>
              </a:rPr>
              <a:t>RIESCO</a:t>
            </a:r>
            <a:r>
              <a:rPr lang="en-GB" sz="3200" b="1" strike="noStrike" spc="-114">
                <a:solidFill>
                  <a:srgbClr val="375F92"/>
                </a:solidFill>
                <a:latin typeface="Arial"/>
              </a:rPr>
              <a:t> </a:t>
            </a:r>
            <a:r>
              <a:rPr lang="en-GB" sz="3200" b="1" strike="noStrike" spc="-1">
                <a:solidFill>
                  <a:srgbClr val="375F92"/>
                </a:solidFill>
                <a:latin typeface="Arial"/>
              </a:rPr>
              <a:t>A</a:t>
            </a:r>
            <a:r>
              <a:rPr lang="en-GB" sz="3200" b="1" strike="noStrike" spc="-114">
                <a:solidFill>
                  <a:srgbClr val="375F92"/>
                </a:solidFill>
                <a:latin typeface="Arial"/>
              </a:rPr>
              <a:t> </a:t>
            </a:r>
            <a:r>
              <a:rPr lang="en-GB" sz="3200" b="1" strike="noStrike" spc="-1">
                <a:solidFill>
                  <a:srgbClr val="375F92"/>
                </a:solidFill>
                <a:latin typeface="Arial"/>
              </a:rPr>
              <a:t>PARTECIPARE</a:t>
            </a:r>
            <a:r>
              <a:rPr lang="en-GB" sz="3200" b="1" strike="noStrike" spc="-106">
                <a:solidFill>
                  <a:srgbClr val="375F92"/>
                </a:solidFill>
                <a:latin typeface="Arial"/>
              </a:rPr>
              <a:t> </a:t>
            </a:r>
            <a:r>
              <a:rPr lang="en-GB" sz="3200" b="1" strike="noStrike" spc="-12">
                <a:solidFill>
                  <a:srgbClr val="375F92"/>
                </a:solidFill>
                <a:latin typeface="Arial"/>
              </a:rPr>
              <a:t>ALL’EVENTO</a:t>
            </a:r>
            <a:endParaRPr lang="it-IT" sz="3200" b="0" strike="noStrike" spc="-1">
              <a:solidFill>
                <a:schemeClr val="dk1"/>
              </a:solidFill>
              <a:latin typeface="Calibri"/>
            </a:endParaRPr>
          </a:p>
          <a:p>
            <a:pPr marL="12600" indent="0" defTabSz="914400">
              <a:lnSpc>
                <a:spcPct val="100000"/>
              </a:lnSpc>
              <a:buNone/>
              <a:tabLst>
                <a:tab pos="0" algn="l"/>
              </a:tabLst>
            </a:pPr>
            <a:r>
              <a:rPr lang="en-GB" sz="3200" b="1" strike="noStrike" spc="-1">
                <a:solidFill>
                  <a:srgbClr val="375F92"/>
                </a:solidFill>
                <a:latin typeface="Arial"/>
              </a:rPr>
              <a:t>PRENOTATO</a:t>
            </a:r>
            <a:r>
              <a:rPr lang="en-GB" sz="3200" b="1" strike="noStrike" spc="-111">
                <a:solidFill>
                  <a:srgbClr val="375F92"/>
                </a:solidFill>
                <a:latin typeface="Arial"/>
              </a:rPr>
              <a:t> </a:t>
            </a:r>
            <a:r>
              <a:rPr lang="en-GB" sz="3200" b="1" strike="noStrike" spc="-1">
                <a:solidFill>
                  <a:srgbClr val="375F92"/>
                </a:solidFill>
                <a:latin typeface="Arial"/>
              </a:rPr>
              <a:t>COSA</a:t>
            </a:r>
            <a:r>
              <a:rPr lang="en-GB" sz="3200" b="1" strike="noStrike" spc="-114">
                <a:solidFill>
                  <a:srgbClr val="375F92"/>
                </a:solidFill>
                <a:latin typeface="Arial"/>
              </a:rPr>
              <a:t> </a:t>
            </a:r>
            <a:r>
              <a:rPr lang="en-GB" sz="3200" b="1" strike="noStrike" spc="-12">
                <a:solidFill>
                  <a:srgbClr val="375F92"/>
                </a:solidFill>
                <a:latin typeface="Arial"/>
              </a:rPr>
              <a:t>FACCIO?</a:t>
            </a:r>
            <a:endParaRPr lang="it-IT" sz="3200" b="0" strike="noStrike" spc="-1">
              <a:solidFill>
                <a:schemeClr val="dk1"/>
              </a:solidFill>
              <a:latin typeface="Calibri"/>
            </a:endParaRPr>
          </a:p>
        </p:txBody>
      </p:sp>
      <p:pic>
        <p:nvPicPr>
          <p:cNvPr id="246" name="object 3"/>
          <p:cNvPicPr/>
          <p:nvPr/>
        </p:nvPicPr>
        <p:blipFill>
          <a:blip r:embed="rId2"/>
          <a:stretch/>
        </p:blipFill>
        <p:spPr>
          <a:xfrm>
            <a:off x="10263240" y="5383440"/>
            <a:ext cx="1927440" cy="1237320"/>
          </a:xfrm>
          <a:prstGeom prst="rect">
            <a:avLst/>
          </a:prstGeom>
          <a:ln w="0">
            <a:noFill/>
          </a:ln>
        </p:spPr>
      </p:pic>
      <p:sp>
        <p:nvSpPr>
          <p:cNvPr id="247" name="object 4"/>
          <p:cNvSpPr/>
          <p:nvPr/>
        </p:nvSpPr>
        <p:spPr>
          <a:xfrm>
            <a:off x="299880" y="1758600"/>
            <a:ext cx="10141920" cy="2257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400" b="0" strike="noStrike" spc="-1">
                <a:solidFill>
                  <a:srgbClr val="000000"/>
                </a:solidFill>
                <a:latin typeface="Arial MT"/>
              </a:rPr>
              <a:t>SE</a:t>
            </a:r>
            <a:r>
              <a:rPr lang="en-GB" sz="1400" b="0" strike="noStrike" spc="-41">
                <a:solidFill>
                  <a:srgbClr val="000000"/>
                </a:solidFill>
                <a:latin typeface="Arial MT"/>
              </a:rPr>
              <a:t> </a:t>
            </a:r>
            <a:r>
              <a:rPr lang="en-GB" sz="1400" b="0" strike="noStrike" spc="-1">
                <a:solidFill>
                  <a:srgbClr val="000000"/>
                </a:solidFill>
                <a:latin typeface="Arial MT"/>
              </a:rPr>
              <a:t>L’EVENTO</a:t>
            </a:r>
            <a:r>
              <a:rPr lang="en-GB" sz="1400" b="0" strike="noStrike" spc="-32">
                <a:solidFill>
                  <a:srgbClr val="000000"/>
                </a:solidFill>
                <a:latin typeface="Arial MT"/>
              </a:rPr>
              <a:t> </a:t>
            </a:r>
            <a:r>
              <a:rPr lang="en-GB" sz="1400" b="0" strike="noStrike" spc="-1">
                <a:solidFill>
                  <a:srgbClr val="000000"/>
                </a:solidFill>
                <a:latin typeface="Arial MT"/>
              </a:rPr>
              <a:t>E’</a:t>
            </a:r>
            <a:r>
              <a:rPr lang="en-GB" sz="1400" b="0" strike="noStrike" spc="-41">
                <a:solidFill>
                  <a:srgbClr val="000000"/>
                </a:solidFill>
                <a:latin typeface="Arial MT"/>
              </a:rPr>
              <a:t> </a:t>
            </a:r>
            <a:r>
              <a:rPr lang="en-GB" sz="1400" b="0" strike="noStrike" spc="-1">
                <a:solidFill>
                  <a:srgbClr val="000000"/>
                </a:solidFill>
                <a:latin typeface="Arial MT"/>
              </a:rPr>
              <a:t>ANCORA</a:t>
            </a:r>
            <a:r>
              <a:rPr lang="en-GB" sz="1400" b="0" strike="noStrike" spc="-15">
                <a:solidFill>
                  <a:srgbClr val="000000"/>
                </a:solidFill>
                <a:latin typeface="Arial MT"/>
              </a:rPr>
              <a:t> </a:t>
            </a:r>
            <a:r>
              <a:rPr lang="en-GB" sz="1400" b="0" strike="noStrike" spc="-1">
                <a:solidFill>
                  <a:srgbClr val="000000"/>
                </a:solidFill>
                <a:latin typeface="Arial MT"/>
              </a:rPr>
              <a:t>ATTIVO</a:t>
            </a:r>
            <a:r>
              <a:rPr lang="en-GB" sz="1400" b="0" strike="noStrike" spc="-41">
                <a:solidFill>
                  <a:srgbClr val="000000"/>
                </a:solidFill>
                <a:latin typeface="Arial MT"/>
              </a:rPr>
              <a:t> </a:t>
            </a:r>
            <a:r>
              <a:rPr lang="en-GB" sz="1400" b="0" strike="noStrike" spc="-1">
                <a:solidFill>
                  <a:srgbClr val="000000"/>
                </a:solidFill>
                <a:latin typeface="Arial MT"/>
              </a:rPr>
              <a:t>SARA’</a:t>
            </a:r>
            <a:r>
              <a:rPr lang="en-GB" sz="1400" b="0" strike="noStrike" spc="-21">
                <a:solidFill>
                  <a:srgbClr val="000000"/>
                </a:solidFill>
                <a:latin typeface="Arial MT"/>
              </a:rPr>
              <a:t> </a:t>
            </a:r>
            <a:r>
              <a:rPr lang="en-GB" sz="1400" b="0" strike="noStrike" spc="-1">
                <a:solidFill>
                  <a:srgbClr val="000000"/>
                </a:solidFill>
                <a:latin typeface="Arial MT"/>
              </a:rPr>
              <a:t>POSSIBILE</a:t>
            </a:r>
            <a:r>
              <a:rPr lang="en-GB" sz="1400" b="0" strike="noStrike" spc="-15">
                <a:solidFill>
                  <a:srgbClr val="000000"/>
                </a:solidFill>
                <a:latin typeface="Arial MT"/>
              </a:rPr>
              <a:t> </a:t>
            </a:r>
            <a:r>
              <a:rPr lang="en-GB" sz="1400" b="0" strike="noStrike" spc="-1">
                <a:solidFill>
                  <a:srgbClr val="000000"/>
                </a:solidFill>
                <a:latin typeface="Arial MT"/>
              </a:rPr>
              <a:t>ANNULLARLO</a:t>
            </a:r>
            <a:r>
              <a:rPr lang="en-GB" sz="1400" b="0" strike="noStrike" spc="-32">
                <a:solidFill>
                  <a:srgbClr val="000000"/>
                </a:solidFill>
                <a:latin typeface="Arial MT"/>
              </a:rPr>
              <a:t> </a:t>
            </a:r>
            <a:r>
              <a:rPr lang="en-GB" sz="1400" b="0" strike="noStrike" spc="-1">
                <a:solidFill>
                  <a:srgbClr val="000000"/>
                </a:solidFill>
                <a:latin typeface="Arial MT"/>
              </a:rPr>
              <a:t>CLICCANDO</a:t>
            </a:r>
            <a:r>
              <a:rPr lang="en-GB" sz="1400" b="0" strike="noStrike" spc="-32">
                <a:solidFill>
                  <a:srgbClr val="000000"/>
                </a:solidFill>
                <a:latin typeface="Arial MT"/>
              </a:rPr>
              <a:t> </a:t>
            </a:r>
            <a:r>
              <a:rPr lang="en-GB" sz="1400" b="0" strike="noStrike" spc="-1">
                <a:solidFill>
                  <a:srgbClr val="000000"/>
                </a:solidFill>
                <a:latin typeface="Arial MT"/>
              </a:rPr>
              <a:t>LA</a:t>
            </a:r>
            <a:r>
              <a:rPr lang="en-GB" sz="1400" b="0" strike="noStrike" spc="-41">
                <a:solidFill>
                  <a:srgbClr val="000000"/>
                </a:solidFill>
                <a:latin typeface="Arial MT"/>
              </a:rPr>
              <a:t> </a:t>
            </a:r>
            <a:r>
              <a:rPr lang="en-GB" sz="1400" b="0" strike="noStrike" spc="-1">
                <a:solidFill>
                  <a:srgbClr val="000000"/>
                </a:solidFill>
                <a:latin typeface="Arial MT"/>
              </a:rPr>
              <a:t>X</a:t>
            </a:r>
            <a:r>
              <a:rPr lang="en-GB" sz="1400" b="0" strike="noStrike" spc="-41">
                <a:solidFill>
                  <a:srgbClr val="000000"/>
                </a:solidFill>
                <a:latin typeface="Arial MT"/>
              </a:rPr>
              <a:t> </a:t>
            </a:r>
            <a:r>
              <a:rPr lang="en-GB" sz="1400" b="0" strike="noStrike" spc="-1">
                <a:solidFill>
                  <a:srgbClr val="000000"/>
                </a:solidFill>
                <a:latin typeface="Arial MT"/>
              </a:rPr>
              <a:t>DI</a:t>
            </a:r>
            <a:r>
              <a:rPr lang="en-GB" sz="1400" b="0" strike="noStrike" spc="-35">
                <a:solidFill>
                  <a:srgbClr val="000000"/>
                </a:solidFill>
                <a:latin typeface="Arial MT"/>
              </a:rPr>
              <a:t> </a:t>
            </a:r>
            <a:r>
              <a:rPr lang="en-GB" sz="1400" b="0" strike="noStrike" spc="-1">
                <a:solidFill>
                  <a:srgbClr val="000000"/>
                </a:solidFill>
                <a:latin typeface="Arial MT"/>
              </a:rPr>
              <a:t>FIANCO</a:t>
            </a:r>
            <a:r>
              <a:rPr lang="en-GB" sz="1400" b="0" strike="noStrike" spc="-35">
                <a:solidFill>
                  <a:srgbClr val="000000"/>
                </a:solidFill>
                <a:latin typeface="Arial MT"/>
              </a:rPr>
              <a:t> </a:t>
            </a:r>
            <a:r>
              <a:rPr lang="en-GB" sz="1400" b="0" strike="noStrike" spc="-1">
                <a:solidFill>
                  <a:srgbClr val="000000"/>
                </a:solidFill>
                <a:latin typeface="Arial MT"/>
              </a:rPr>
              <a:t>ALLA</a:t>
            </a:r>
            <a:r>
              <a:rPr lang="en-GB" sz="1400" b="0" strike="noStrike" spc="-46">
                <a:solidFill>
                  <a:srgbClr val="000000"/>
                </a:solidFill>
                <a:latin typeface="Arial MT"/>
              </a:rPr>
              <a:t> </a:t>
            </a:r>
            <a:r>
              <a:rPr lang="en-GB" sz="1400" b="0" strike="noStrike" spc="-12">
                <a:solidFill>
                  <a:srgbClr val="000000"/>
                </a:solidFill>
                <a:latin typeface="Arial MT"/>
              </a:rPr>
              <a:t>PRENOTAZIONE:</a:t>
            </a:r>
            <a:endParaRPr lang="en-GB" sz="1400" b="0" strike="noStrike" spc="-1">
              <a:solidFill>
                <a:srgbClr val="000000"/>
              </a:solidFill>
              <a:latin typeface="Arial"/>
            </a:endParaRPr>
          </a:p>
        </p:txBody>
      </p:sp>
      <p:sp>
        <p:nvSpPr>
          <p:cNvPr id="248" name="object 5"/>
          <p:cNvSpPr/>
          <p:nvPr/>
        </p:nvSpPr>
        <p:spPr>
          <a:xfrm>
            <a:off x="299880" y="3252600"/>
            <a:ext cx="9941760" cy="43884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defTabSz="914400">
              <a:lnSpc>
                <a:spcPct val="100000"/>
              </a:lnSpc>
              <a:spcBef>
                <a:spcPts val="96"/>
              </a:spcBef>
            </a:pPr>
            <a:r>
              <a:rPr lang="en-GB" sz="1400" b="0" strike="noStrike" spc="-1">
                <a:solidFill>
                  <a:srgbClr val="000000"/>
                </a:solidFill>
                <a:latin typeface="Arial MT"/>
              </a:rPr>
              <a:t>PER</a:t>
            </a:r>
            <a:r>
              <a:rPr lang="en-GB" sz="1400" b="0" strike="noStrike" spc="-21">
                <a:solidFill>
                  <a:srgbClr val="000000"/>
                </a:solidFill>
                <a:latin typeface="Arial MT"/>
              </a:rPr>
              <a:t> </a:t>
            </a:r>
            <a:r>
              <a:rPr lang="en-GB" sz="1400" b="0" strike="noStrike" spc="-1">
                <a:solidFill>
                  <a:srgbClr val="000000"/>
                </a:solidFill>
                <a:latin typeface="Arial MT"/>
              </a:rPr>
              <a:t>QUALSIASI</a:t>
            </a:r>
            <a:r>
              <a:rPr lang="en-GB" sz="1400" b="0" strike="noStrike" spc="-12">
                <a:solidFill>
                  <a:srgbClr val="000000"/>
                </a:solidFill>
                <a:latin typeface="Arial MT"/>
              </a:rPr>
              <a:t> PROBELMATICA</a:t>
            </a:r>
            <a:r>
              <a:rPr lang="en-GB" sz="1400" b="0" strike="noStrike" spc="-7">
                <a:solidFill>
                  <a:srgbClr val="000000"/>
                </a:solidFill>
                <a:latin typeface="Arial MT"/>
              </a:rPr>
              <a:t> </a:t>
            </a:r>
            <a:r>
              <a:rPr lang="en-GB" sz="1400" b="0" strike="noStrike" spc="-1">
                <a:solidFill>
                  <a:srgbClr val="000000"/>
                </a:solidFill>
                <a:latin typeface="Arial MT"/>
              </a:rPr>
              <a:t>IN</a:t>
            </a:r>
            <a:r>
              <a:rPr lang="en-GB" sz="1400" b="0" strike="noStrike" spc="-35">
                <a:solidFill>
                  <a:srgbClr val="000000"/>
                </a:solidFill>
                <a:latin typeface="Arial MT"/>
              </a:rPr>
              <a:t> </a:t>
            </a:r>
            <a:r>
              <a:rPr lang="en-GB" sz="1400" b="0" strike="noStrike" spc="-1">
                <a:solidFill>
                  <a:srgbClr val="000000"/>
                </a:solidFill>
                <a:latin typeface="Arial MT"/>
              </a:rPr>
              <a:t>MERITO</a:t>
            </a:r>
            <a:r>
              <a:rPr lang="en-GB" sz="1400" b="0" strike="noStrike" spc="-32">
                <a:solidFill>
                  <a:srgbClr val="000000"/>
                </a:solidFill>
                <a:latin typeface="Arial MT"/>
              </a:rPr>
              <a:t> </a:t>
            </a:r>
            <a:r>
              <a:rPr lang="en-GB" sz="1400" b="0" strike="noStrike" spc="-12">
                <a:solidFill>
                  <a:srgbClr val="000000"/>
                </a:solidFill>
                <a:latin typeface="Arial MT"/>
              </a:rPr>
              <a:t>ALL’ANNULLAMENTO</a:t>
            </a:r>
            <a:r>
              <a:rPr lang="en-GB" sz="1400" b="0" strike="noStrike" spc="-21">
                <a:solidFill>
                  <a:srgbClr val="000000"/>
                </a:solidFill>
                <a:latin typeface="Arial MT"/>
              </a:rPr>
              <a:t> </a:t>
            </a:r>
            <a:r>
              <a:rPr lang="en-GB" sz="1400" b="0" strike="noStrike" spc="-1">
                <a:solidFill>
                  <a:srgbClr val="000000"/>
                </a:solidFill>
                <a:latin typeface="Arial MT"/>
              </a:rPr>
              <a:t>DEL</a:t>
            </a:r>
            <a:r>
              <a:rPr lang="en-GB" sz="1400" b="0" strike="noStrike" spc="-32">
                <a:solidFill>
                  <a:srgbClr val="000000"/>
                </a:solidFill>
                <a:latin typeface="Arial MT"/>
              </a:rPr>
              <a:t> </a:t>
            </a:r>
            <a:r>
              <a:rPr lang="en-GB" sz="1400" b="0" strike="noStrike" spc="-12">
                <a:solidFill>
                  <a:srgbClr val="000000"/>
                </a:solidFill>
                <a:latin typeface="Arial MT"/>
              </a:rPr>
              <a:t>TIROCINIO</a:t>
            </a:r>
            <a:r>
              <a:rPr lang="en-GB" sz="1400" b="0" strike="noStrike" spc="-26">
                <a:solidFill>
                  <a:srgbClr val="000000"/>
                </a:solidFill>
                <a:latin typeface="Arial MT"/>
              </a:rPr>
              <a:t> </a:t>
            </a:r>
            <a:r>
              <a:rPr lang="en-GB" sz="1400" b="0" strike="noStrike" spc="-1">
                <a:solidFill>
                  <a:srgbClr val="000000"/>
                </a:solidFill>
                <a:latin typeface="Arial MT"/>
              </a:rPr>
              <a:t>E’</a:t>
            </a:r>
            <a:r>
              <a:rPr lang="en-GB" sz="1400" b="0" strike="noStrike" spc="-26">
                <a:solidFill>
                  <a:srgbClr val="000000"/>
                </a:solidFill>
                <a:latin typeface="Arial MT"/>
              </a:rPr>
              <a:t> </a:t>
            </a:r>
            <a:r>
              <a:rPr lang="en-GB" sz="1400" b="0" strike="noStrike" spc="-1">
                <a:solidFill>
                  <a:srgbClr val="000000"/>
                </a:solidFill>
                <a:latin typeface="Arial MT"/>
              </a:rPr>
              <a:t>BENE</a:t>
            </a:r>
            <a:r>
              <a:rPr lang="en-GB" sz="1400" b="0" strike="noStrike" spc="-21">
                <a:solidFill>
                  <a:srgbClr val="000000"/>
                </a:solidFill>
                <a:latin typeface="Arial MT"/>
              </a:rPr>
              <a:t> </a:t>
            </a:r>
            <a:r>
              <a:rPr lang="en-GB" sz="1400" b="0" strike="noStrike" spc="-12">
                <a:solidFill>
                  <a:srgbClr val="000000"/>
                </a:solidFill>
                <a:latin typeface="Arial MT"/>
              </a:rPr>
              <a:t>CONFRONTARSI </a:t>
            </a:r>
            <a:r>
              <a:rPr lang="en-GB" sz="1400" b="0" strike="noStrike" spc="-1">
                <a:solidFill>
                  <a:srgbClr val="000000"/>
                </a:solidFill>
                <a:latin typeface="Arial MT"/>
              </a:rPr>
              <a:t>CON</a:t>
            </a:r>
            <a:r>
              <a:rPr lang="en-GB" sz="1400" b="0" strike="noStrike" spc="-32">
                <a:solidFill>
                  <a:srgbClr val="000000"/>
                </a:solidFill>
                <a:latin typeface="Arial MT"/>
              </a:rPr>
              <a:t> </a:t>
            </a:r>
            <a:r>
              <a:rPr lang="en-GB" sz="1400" b="0" strike="noStrike" spc="-26">
                <a:solidFill>
                  <a:srgbClr val="000000"/>
                </a:solidFill>
                <a:latin typeface="Arial MT"/>
              </a:rPr>
              <a:t>LA</a:t>
            </a:r>
            <a:endParaRPr lang="en-GB" sz="1400" b="0" strike="noStrike" spc="-1">
              <a:solidFill>
                <a:srgbClr val="000000"/>
              </a:solidFill>
              <a:latin typeface="Arial"/>
            </a:endParaRPr>
          </a:p>
          <a:p>
            <a:pPr marL="12600" defTabSz="914400">
              <a:lnSpc>
                <a:spcPct val="100000"/>
              </a:lnSpc>
            </a:pPr>
            <a:r>
              <a:rPr lang="en-GB" sz="1400" b="0" strike="noStrike" spc="-1">
                <a:solidFill>
                  <a:srgbClr val="000000"/>
                </a:solidFill>
                <a:latin typeface="Arial MT"/>
              </a:rPr>
              <a:t>MAIL</a:t>
            </a:r>
            <a:r>
              <a:rPr lang="en-GB" sz="1400" b="0" strike="noStrike" spc="-55">
                <a:solidFill>
                  <a:srgbClr val="000000"/>
                </a:solidFill>
                <a:latin typeface="Arial MT"/>
              </a:rPr>
              <a:t> </a:t>
            </a:r>
            <a:r>
              <a:rPr lang="en-GB" sz="1400" b="0" strike="noStrike" spc="-1">
                <a:solidFill>
                  <a:srgbClr val="000000"/>
                </a:solidFill>
                <a:latin typeface="Arial MT"/>
              </a:rPr>
              <a:t>DI</a:t>
            </a:r>
            <a:r>
              <a:rPr lang="en-GB" sz="1400" b="0" strike="noStrike" spc="-55">
                <a:solidFill>
                  <a:srgbClr val="000000"/>
                </a:solidFill>
                <a:latin typeface="Arial MT"/>
              </a:rPr>
              <a:t> </a:t>
            </a:r>
            <a:r>
              <a:rPr lang="en-GB" sz="1400" b="0" strike="noStrike" spc="-1">
                <a:solidFill>
                  <a:srgbClr val="000000"/>
                </a:solidFill>
                <a:latin typeface="Arial MT"/>
              </a:rPr>
              <a:t>COMPETENZA:</a:t>
            </a:r>
            <a:r>
              <a:rPr lang="en-GB" sz="1400" b="0" strike="noStrike" spc="-32">
                <a:solidFill>
                  <a:srgbClr val="000000"/>
                </a:solidFill>
                <a:latin typeface="Arial MT"/>
              </a:rPr>
              <a:t> </a:t>
            </a:r>
            <a:r>
              <a:rPr lang="en-GB" sz="1400" b="0" u="sng" strike="noStrike" spc="-12">
                <a:solidFill>
                  <a:srgbClr val="0000FF"/>
                </a:solidFill>
                <a:uFill>
                  <a:solidFill>
                    <a:srgbClr val="0000FF"/>
                  </a:solidFill>
                </a:uFill>
                <a:latin typeface="Arial MT"/>
                <a:hlinkClick r:id="rId3"/>
              </a:rPr>
              <a:t>TPV@UNIECAMPUS.IT</a:t>
            </a:r>
            <a:endParaRPr lang="en-GB" sz="1400" b="0" strike="noStrike" spc="-1">
              <a:solidFill>
                <a:srgbClr val="000000"/>
              </a:solidFill>
              <a:latin typeface="Arial"/>
            </a:endParaRPr>
          </a:p>
        </p:txBody>
      </p:sp>
      <p:sp>
        <p:nvSpPr>
          <p:cNvPr id="249" name="object 6"/>
          <p:cNvSpPr/>
          <p:nvPr/>
        </p:nvSpPr>
        <p:spPr>
          <a:xfrm>
            <a:off x="299880" y="4312800"/>
            <a:ext cx="10342440" cy="15735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3200" b="1" strike="noStrike" spc="-1">
                <a:solidFill>
                  <a:srgbClr val="1F487C"/>
                </a:solidFill>
                <a:latin typeface="Arial"/>
              </a:rPr>
              <a:t>ANNULLAMENTI</a:t>
            </a:r>
            <a:r>
              <a:rPr lang="en-GB" sz="3200" b="1" strike="noStrike" spc="-12">
                <a:solidFill>
                  <a:srgbClr val="1F487C"/>
                </a:solidFill>
                <a:latin typeface="Arial"/>
              </a:rPr>
              <a:t> TARDIVI?</a:t>
            </a:r>
            <a:endParaRPr lang="en-GB" sz="3200" b="0" strike="noStrike" spc="-1">
              <a:solidFill>
                <a:srgbClr val="000000"/>
              </a:solidFill>
              <a:latin typeface="Arial"/>
            </a:endParaRPr>
          </a:p>
          <a:p>
            <a:pPr marL="12600" defTabSz="914400">
              <a:lnSpc>
                <a:spcPct val="100000"/>
              </a:lnSpc>
              <a:spcBef>
                <a:spcPts val="1729"/>
              </a:spcBef>
            </a:pPr>
            <a:r>
              <a:rPr lang="en-GB" sz="1400" b="0" u="heavy" strike="noStrike" spc="-1">
                <a:solidFill>
                  <a:srgbClr val="000000"/>
                </a:solidFill>
                <a:uFill>
                  <a:solidFill>
                    <a:srgbClr val="000000"/>
                  </a:solidFill>
                </a:uFill>
                <a:latin typeface="Arial MT"/>
              </a:rPr>
              <a:t>In</a:t>
            </a:r>
            <a:r>
              <a:rPr lang="en-GB" sz="1400" b="0" u="heavy" strike="noStrike" spc="-32">
                <a:solidFill>
                  <a:srgbClr val="000000"/>
                </a:solidFill>
                <a:uFill>
                  <a:solidFill>
                    <a:srgbClr val="000000"/>
                  </a:solidFill>
                </a:uFill>
                <a:latin typeface="Arial MT"/>
              </a:rPr>
              <a:t> </a:t>
            </a:r>
            <a:r>
              <a:rPr lang="en-GB" sz="1400" b="0" u="heavy" strike="noStrike" spc="-1">
                <a:solidFill>
                  <a:srgbClr val="000000"/>
                </a:solidFill>
                <a:uFill>
                  <a:solidFill>
                    <a:srgbClr val="000000"/>
                  </a:solidFill>
                </a:uFill>
                <a:latin typeface="Arial MT"/>
              </a:rPr>
              <a:t>caso</a:t>
            </a:r>
            <a:r>
              <a:rPr lang="en-GB" sz="1400" b="0" u="heavy" strike="noStrike" spc="-32">
                <a:solidFill>
                  <a:srgbClr val="000000"/>
                </a:solidFill>
                <a:uFill>
                  <a:solidFill>
                    <a:srgbClr val="000000"/>
                  </a:solidFill>
                </a:uFill>
                <a:latin typeface="Arial MT"/>
              </a:rPr>
              <a:t> </a:t>
            </a:r>
            <a:r>
              <a:rPr lang="en-GB" sz="1400" b="0" u="heavy" strike="noStrike" spc="-1">
                <a:solidFill>
                  <a:srgbClr val="000000"/>
                </a:solidFill>
                <a:uFill>
                  <a:solidFill>
                    <a:srgbClr val="000000"/>
                  </a:solidFill>
                </a:uFill>
                <a:latin typeface="Arial MT"/>
              </a:rPr>
              <a:t>di</a:t>
            </a:r>
            <a:r>
              <a:rPr lang="en-GB" sz="1400" b="0" u="heavy" strike="noStrike" spc="-21">
                <a:solidFill>
                  <a:srgbClr val="000000"/>
                </a:solidFill>
                <a:uFill>
                  <a:solidFill>
                    <a:srgbClr val="000000"/>
                  </a:solidFill>
                </a:uFill>
                <a:latin typeface="Arial MT"/>
              </a:rPr>
              <a:t> </a:t>
            </a:r>
            <a:r>
              <a:rPr lang="en-GB" sz="1400" b="1" u="heavy" strike="noStrike" spc="-1">
                <a:solidFill>
                  <a:srgbClr val="000000"/>
                </a:solidFill>
                <a:uFill>
                  <a:solidFill>
                    <a:srgbClr val="000000"/>
                  </a:solidFill>
                </a:uFill>
                <a:latin typeface="Arial"/>
              </a:rPr>
              <a:t>assenza</a:t>
            </a:r>
            <a:r>
              <a:rPr lang="en-GB" sz="1400" b="1" u="heavy" strike="noStrike" spc="-46">
                <a:solidFill>
                  <a:srgbClr val="000000"/>
                </a:solidFill>
                <a:uFill>
                  <a:solidFill>
                    <a:srgbClr val="000000"/>
                  </a:solidFill>
                </a:uFill>
                <a:latin typeface="Arial"/>
              </a:rPr>
              <a:t> </a:t>
            </a:r>
            <a:r>
              <a:rPr lang="en-GB" sz="1400" b="1" u="heavy" strike="noStrike" spc="-1">
                <a:solidFill>
                  <a:srgbClr val="000000"/>
                </a:solidFill>
                <a:uFill>
                  <a:solidFill>
                    <a:srgbClr val="000000"/>
                  </a:solidFill>
                </a:uFill>
                <a:latin typeface="Arial"/>
              </a:rPr>
              <a:t>non</a:t>
            </a:r>
            <a:r>
              <a:rPr lang="en-GB" sz="1400" b="1" u="heavy" strike="noStrike" spc="-26">
                <a:solidFill>
                  <a:srgbClr val="000000"/>
                </a:solidFill>
                <a:uFill>
                  <a:solidFill>
                    <a:srgbClr val="000000"/>
                  </a:solidFill>
                </a:uFill>
                <a:latin typeface="Arial"/>
              </a:rPr>
              <a:t> </a:t>
            </a:r>
            <a:r>
              <a:rPr lang="en-GB" sz="1400" b="1" u="heavy" strike="noStrike" spc="-1">
                <a:solidFill>
                  <a:srgbClr val="000000"/>
                </a:solidFill>
                <a:uFill>
                  <a:solidFill>
                    <a:srgbClr val="000000"/>
                  </a:solidFill>
                </a:uFill>
                <a:latin typeface="Arial"/>
              </a:rPr>
              <a:t>giustificata</a:t>
            </a:r>
            <a:r>
              <a:rPr lang="en-GB" sz="1400" b="1" u="heavy" strike="noStrike" spc="-52">
                <a:solidFill>
                  <a:srgbClr val="000000"/>
                </a:solidFill>
                <a:uFill>
                  <a:solidFill>
                    <a:srgbClr val="000000"/>
                  </a:solidFill>
                </a:uFill>
                <a:latin typeface="Arial"/>
              </a:rPr>
              <a:t> </a:t>
            </a:r>
            <a:r>
              <a:rPr lang="en-GB" sz="1400" b="0" u="heavy" strike="noStrike" spc="-1">
                <a:solidFill>
                  <a:srgbClr val="000000"/>
                </a:solidFill>
                <a:uFill>
                  <a:solidFill>
                    <a:srgbClr val="000000"/>
                  </a:solidFill>
                </a:uFill>
                <a:latin typeface="Arial MT"/>
              </a:rPr>
              <a:t>o</a:t>
            </a:r>
            <a:r>
              <a:rPr lang="en-GB" sz="1400" b="0" u="heavy" strike="noStrike" spc="-21">
                <a:solidFill>
                  <a:srgbClr val="000000"/>
                </a:solidFill>
                <a:uFill>
                  <a:solidFill>
                    <a:srgbClr val="000000"/>
                  </a:solidFill>
                </a:uFill>
                <a:latin typeface="Arial MT"/>
              </a:rPr>
              <a:t> </a:t>
            </a:r>
            <a:r>
              <a:rPr lang="en-GB" sz="1400" b="1" u="heavy" strike="noStrike" spc="-1">
                <a:solidFill>
                  <a:srgbClr val="000000"/>
                </a:solidFill>
                <a:uFill>
                  <a:solidFill>
                    <a:srgbClr val="000000"/>
                  </a:solidFill>
                </a:uFill>
                <a:latin typeface="Arial"/>
              </a:rPr>
              <a:t>comunicata</a:t>
            </a:r>
            <a:r>
              <a:rPr lang="en-GB" sz="1400" b="1" u="heavy" strike="noStrike" spc="-46">
                <a:solidFill>
                  <a:srgbClr val="000000"/>
                </a:solidFill>
                <a:uFill>
                  <a:solidFill>
                    <a:srgbClr val="000000"/>
                  </a:solidFill>
                </a:uFill>
                <a:latin typeface="Arial"/>
              </a:rPr>
              <a:t> </a:t>
            </a:r>
            <a:r>
              <a:rPr lang="en-GB" sz="1400" b="1" u="heavy" strike="noStrike" spc="-1">
                <a:solidFill>
                  <a:srgbClr val="000000"/>
                </a:solidFill>
                <a:uFill>
                  <a:solidFill>
                    <a:srgbClr val="000000"/>
                  </a:solidFill>
                </a:uFill>
                <a:latin typeface="Arial"/>
              </a:rPr>
              <a:t>tardivamente</a:t>
            </a:r>
            <a:r>
              <a:rPr lang="en-GB" sz="1400" b="0" strike="noStrike" spc="-1">
                <a:solidFill>
                  <a:srgbClr val="000000"/>
                </a:solidFill>
                <a:latin typeface="Arial MT"/>
              </a:rPr>
              <a:t>,</a:t>
            </a:r>
            <a:r>
              <a:rPr lang="en-GB" sz="1400" b="0" strike="noStrike" spc="-41">
                <a:solidFill>
                  <a:srgbClr val="000000"/>
                </a:solidFill>
                <a:latin typeface="Arial MT"/>
              </a:rPr>
              <a:t> </a:t>
            </a:r>
            <a:r>
              <a:rPr lang="en-GB" sz="1400" b="0" strike="noStrike" spc="-1">
                <a:solidFill>
                  <a:srgbClr val="000000"/>
                </a:solidFill>
                <a:latin typeface="Arial MT"/>
              </a:rPr>
              <a:t>le</a:t>
            </a:r>
            <a:r>
              <a:rPr lang="en-GB" sz="1400" b="0" strike="noStrike" spc="-26">
                <a:solidFill>
                  <a:srgbClr val="000000"/>
                </a:solidFill>
                <a:latin typeface="Arial MT"/>
              </a:rPr>
              <a:t> </a:t>
            </a:r>
            <a:r>
              <a:rPr lang="en-GB" sz="1400" b="0" strike="noStrike" spc="-1">
                <a:solidFill>
                  <a:srgbClr val="000000"/>
                </a:solidFill>
                <a:latin typeface="Arial MT"/>
              </a:rPr>
              <a:t>prenotazioni</a:t>
            </a:r>
            <a:r>
              <a:rPr lang="en-GB" sz="1400" b="0" strike="noStrike" spc="-35">
                <a:solidFill>
                  <a:srgbClr val="000000"/>
                </a:solidFill>
                <a:latin typeface="Arial MT"/>
              </a:rPr>
              <a:t> </a:t>
            </a:r>
            <a:r>
              <a:rPr lang="en-GB" sz="1400" b="0" strike="noStrike" spc="-1">
                <a:solidFill>
                  <a:srgbClr val="000000"/>
                </a:solidFill>
                <a:latin typeface="Arial MT"/>
              </a:rPr>
              <a:t>saranno</a:t>
            </a:r>
            <a:r>
              <a:rPr lang="en-GB" sz="1400" b="0" strike="noStrike" spc="-46">
                <a:solidFill>
                  <a:srgbClr val="000000"/>
                </a:solidFill>
                <a:latin typeface="Arial MT"/>
              </a:rPr>
              <a:t> </a:t>
            </a:r>
            <a:r>
              <a:rPr lang="en-GB" sz="1400" b="0" strike="noStrike" spc="-1">
                <a:solidFill>
                  <a:srgbClr val="000000"/>
                </a:solidFill>
                <a:latin typeface="Arial MT"/>
              </a:rPr>
              <a:t>bloccate</a:t>
            </a:r>
            <a:r>
              <a:rPr lang="en-GB" sz="1400" b="0" strike="noStrike" spc="-41">
                <a:solidFill>
                  <a:srgbClr val="000000"/>
                </a:solidFill>
                <a:latin typeface="Arial MT"/>
              </a:rPr>
              <a:t> </a:t>
            </a:r>
            <a:r>
              <a:rPr lang="en-GB" sz="1400" b="0" strike="noStrike" spc="-1">
                <a:solidFill>
                  <a:srgbClr val="000000"/>
                </a:solidFill>
                <a:latin typeface="Arial MT"/>
              </a:rPr>
              <a:t>per</a:t>
            </a:r>
            <a:r>
              <a:rPr lang="en-GB" sz="1400" b="0" strike="noStrike" spc="-32">
                <a:solidFill>
                  <a:srgbClr val="000000"/>
                </a:solidFill>
                <a:latin typeface="Arial MT"/>
              </a:rPr>
              <a:t> </a:t>
            </a:r>
            <a:r>
              <a:rPr lang="en-GB" sz="1400" b="0" strike="noStrike" spc="-1">
                <a:solidFill>
                  <a:srgbClr val="000000"/>
                </a:solidFill>
                <a:latin typeface="Arial MT"/>
              </a:rPr>
              <a:t>un</a:t>
            </a:r>
            <a:r>
              <a:rPr lang="en-GB" sz="1400" b="0" strike="noStrike" spc="-32">
                <a:solidFill>
                  <a:srgbClr val="000000"/>
                </a:solidFill>
                <a:latin typeface="Arial MT"/>
              </a:rPr>
              <a:t> </a:t>
            </a:r>
            <a:r>
              <a:rPr lang="en-GB" sz="1400" b="0" strike="noStrike" spc="-1">
                <a:solidFill>
                  <a:srgbClr val="000000"/>
                </a:solidFill>
                <a:latin typeface="Arial MT"/>
              </a:rPr>
              <a:t>mese.</a:t>
            </a:r>
            <a:r>
              <a:rPr lang="en-GB" sz="1400" b="0" strike="noStrike" spc="-35">
                <a:solidFill>
                  <a:srgbClr val="000000"/>
                </a:solidFill>
                <a:latin typeface="Arial MT"/>
              </a:rPr>
              <a:t> </a:t>
            </a:r>
            <a:r>
              <a:rPr lang="en-GB" sz="1400" b="0" strike="noStrike" spc="-1">
                <a:solidFill>
                  <a:srgbClr val="000000"/>
                </a:solidFill>
                <a:latin typeface="Arial MT"/>
              </a:rPr>
              <a:t>Diversamente,</a:t>
            </a:r>
            <a:r>
              <a:rPr lang="en-GB" sz="1400" b="0" strike="noStrike" spc="-21">
                <a:solidFill>
                  <a:srgbClr val="000000"/>
                </a:solidFill>
                <a:latin typeface="Arial MT"/>
              </a:rPr>
              <a:t> </a:t>
            </a:r>
            <a:r>
              <a:rPr lang="en-GB" sz="1400" b="1" u="sng" strike="noStrike" spc="-26">
                <a:solidFill>
                  <a:srgbClr val="000000"/>
                </a:solidFill>
                <a:uFill>
                  <a:solidFill>
                    <a:srgbClr val="000000"/>
                  </a:solidFill>
                </a:uFill>
                <a:latin typeface="Arial"/>
              </a:rPr>
              <a:t>in</a:t>
            </a:r>
            <a:r>
              <a:rPr lang="en-GB" sz="1400" b="1" strike="noStrike" spc="-26">
                <a:solidFill>
                  <a:srgbClr val="000000"/>
                </a:solidFill>
                <a:latin typeface="Arial"/>
              </a:rPr>
              <a:t> </a:t>
            </a:r>
            <a:r>
              <a:rPr lang="en-GB" sz="1400" b="1" u="sng" strike="noStrike" spc="-1">
                <a:solidFill>
                  <a:srgbClr val="000000"/>
                </a:solidFill>
                <a:uFill>
                  <a:solidFill>
                    <a:srgbClr val="000000"/>
                  </a:solidFill>
                </a:uFill>
                <a:latin typeface="Arial"/>
              </a:rPr>
              <a:t>caso</a:t>
            </a:r>
            <a:r>
              <a:rPr lang="en-GB" sz="1400" b="1" u="sng" strike="noStrike" spc="-52">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di</a:t>
            </a:r>
            <a:r>
              <a:rPr lang="en-GB" sz="1400" b="1" u="sng" strike="noStrike" spc="-3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assenza</a:t>
            </a:r>
            <a:r>
              <a:rPr lang="en-GB" sz="1400" b="1" u="sng" strike="noStrike" spc="-55">
                <a:solidFill>
                  <a:srgbClr val="000000"/>
                </a:solidFill>
                <a:uFill>
                  <a:solidFill>
                    <a:srgbClr val="000000"/>
                  </a:solidFill>
                </a:uFill>
                <a:latin typeface="Arial"/>
              </a:rPr>
              <a:t> </a:t>
            </a:r>
            <a:r>
              <a:rPr lang="en-GB" sz="1400" b="1" u="sng" strike="noStrike" spc="-1">
                <a:solidFill>
                  <a:srgbClr val="000000"/>
                </a:solidFill>
                <a:uFill>
                  <a:solidFill>
                    <a:srgbClr val="000000"/>
                  </a:solidFill>
                </a:uFill>
                <a:latin typeface="Arial"/>
              </a:rPr>
              <a:t>giustificata</a:t>
            </a:r>
            <a:r>
              <a:rPr lang="en-GB" sz="1400" b="1" strike="noStrike" spc="-46">
                <a:solidFill>
                  <a:srgbClr val="000000"/>
                </a:solidFill>
                <a:latin typeface="Arial"/>
              </a:rPr>
              <a:t> </a:t>
            </a:r>
            <a:r>
              <a:rPr lang="en-GB" sz="1400" b="0" strike="noStrike" spc="-1">
                <a:solidFill>
                  <a:srgbClr val="000000"/>
                </a:solidFill>
                <a:latin typeface="Arial MT"/>
              </a:rPr>
              <a:t>(ad</a:t>
            </a:r>
            <a:r>
              <a:rPr lang="en-GB" sz="1400" b="0" strike="noStrike" spc="-46">
                <a:solidFill>
                  <a:srgbClr val="000000"/>
                </a:solidFill>
                <a:latin typeface="Arial MT"/>
              </a:rPr>
              <a:t> </a:t>
            </a:r>
            <a:r>
              <a:rPr lang="en-GB" sz="1400" b="0" strike="noStrike" spc="-1">
                <a:solidFill>
                  <a:srgbClr val="000000"/>
                </a:solidFill>
                <a:latin typeface="Arial MT"/>
              </a:rPr>
              <a:t>esempio,</a:t>
            </a:r>
            <a:r>
              <a:rPr lang="en-GB" sz="1400" b="0" strike="noStrike" spc="-52">
                <a:solidFill>
                  <a:srgbClr val="000000"/>
                </a:solidFill>
                <a:latin typeface="Arial MT"/>
              </a:rPr>
              <a:t> </a:t>
            </a:r>
            <a:r>
              <a:rPr lang="en-GB" sz="1400" b="0" strike="noStrike" spc="-1">
                <a:solidFill>
                  <a:srgbClr val="000000"/>
                </a:solidFill>
                <a:latin typeface="Arial MT"/>
              </a:rPr>
              <a:t>per</a:t>
            </a:r>
            <a:r>
              <a:rPr lang="en-GB" sz="1400" b="0" strike="noStrike" spc="-41">
                <a:solidFill>
                  <a:srgbClr val="000000"/>
                </a:solidFill>
                <a:latin typeface="Arial MT"/>
              </a:rPr>
              <a:t> </a:t>
            </a:r>
            <a:r>
              <a:rPr lang="en-GB" sz="1400" b="0" strike="noStrike" spc="-1">
                <a:solidFill>
                  <a:srgbClr val="000000"/>
                </a:solidFill>
                <a:latin typeface="Arial MT"/>
              </a:rPr>
              <a:t>malattia</a:t>
            </a:r>
            <a:r>
              <a:rPr lang="en-GB" sz="1400" b="0" strike="noStrike" spc="-52">
                <a:solidFill>
                  <a:srgbClr val="000000"/>
                </a:solidFill>
                <a:latin typeface="Arial MT"/>
              </a:rPr>
              <a:t> </a:t>
            </a:r>
            <a:r>
              <a:rPr lang="en-GB" sz="1400" b="0" strike="noStrike" spc="-1">
                <a:solidFill>
                  <a:srgbClr val="000000"/>
                </a:solidFill>
                <a:latin typeface="Arial MT"/>
              </a:rPr>
              <a:t>documentata)</a:t>
            </a:r>
            <a:r>
              <a:rPr lang="en-GB" sz="1400" b="0" strike="noStrike" spc="-52">
                <a:solidFill>
                  <a:srgbClr val="000000"/>
                </a:solidFill>
                <a:latin typeface="Arial MT"/>
              </a:rPr>
              <a:t> </a:t>
            </a:r>
            <a:r>
              <a:rPr lang="en-GB" sz="1400" b="0" strike="noStrike" spc="-1">
                <a:solidFill>
                  <a:srgbClr val="000000"/>
                </a:solidFill>
                <a:latin typeface="Arial MT"/>
              </a:rPr>
              <a:t>sarà</a:t>
            </a:r>
            <a:r>
              <a:rPr lang="en-GB" sz="1400" b="0" strike="noStrike" spc="-41">
                <a:solidFill>
                  <a:srgbClr val="000000"/>
                </a:solidFill>
                <a:latin typeface="Arial MT"/>
              </a:rPr>
              <a:t> </a:t>
            </a:r>
            <a:r>
              <a:rPr lang="en-GB" sz="1400" b="0" strike="noStrike" spc="-1">
                <a:solidFill>
                  <a:srgbClr val="000000"/>
                </a:solidFill>
                <a:latin typeface="Arial MT"/>
              </a:rPr>
              <a:t>possibile</a:t>
            </a:r>
            <a:r>
              <a:rPr lang="en-GB" sz="1400" b="0" strike="noStrike" spc="-52">
                <a:solidFill>
                  <a:srgbClr val="000000"/>
                </a:solidFill>
                <a:latin typeface="Arial MT"/>
              </a:rPr>
              <a:t> </a:t>
            </a:r>
            <a:r>
              <a:rPr lang="en-GB" sz="1400" b="0" strike="noStrike" spc="-1">
                <a:solidFill>
                  <a:srgbClr val="000000"/>
                </a:solidFill>
                <a:latin typeface="Arial MT"/>
              </a:rPr>
              <a:t>prenotare</a:t>
            </a:r>
            <a:r>
              <a:rPr lang="en-GB" sz="1400" b="0" strike="noStrike" spc="-52">
                <a:solidFill>
                  <a:srgbClr val="000000"/>
                </a:solidFill>
                <a:latin typeface="Arial MT"/>
              </a:rPr>
              <a:t> </a:t>
            </a:r>
            <a:r>
              <a:rPr lang="en-GB" sz="1400" b="0" strike="noStrike" spc="-1">
                <a:solidFill>
                  <a:srgbClr val="000000"/>
                </a:solidFill>
                <a:latin typeface="Arial MT"/>
              </a:rPr>
              <a:t>nuovamente</a:t>
            </a:r>
            <a:r>
              <a:rPr lang="en-GB" sz="1400" b="0" strike="noStrike" spc="-60">
                <a:solidFill>
                  <a:srgbClr val="000000"/>
                </a:solidFill>
                <a:latin typeface="Arial MT"/>
              </a:rPr>
              <a:t> </a:t>
            </a:r>
            <a:r>
              <a:rPr lang="en-GB" sz="1400" b="0" strike="noStrike" spc="-1">
                <a:solidFill>
                  <a:srgbClr val="000000"/>
                </a:solidFill>
                <a:latin typeface="Arial MT"/>
              </a:rPr>
              <a:t>l’evento</a:t>
            </a:r>
            <a:r>
              <a:rPr lang="en-GB" sz="1400" b="0" strike="noStrike" spc="-46">
                <a:solidFill>
                  <a:srgbClr val="000000"/>
                </a:solidFill>
                <a:latin typeface="Arial MT"/>
              </a:rPr>
              <a:t> </a:t>
            </a:r>
            <a:r>
              <a:rPr lang="en-GB" sz="1400" b="0" strike="noStrike" spc="-1">
                <a:solidFill>
                  <a:srgbClr val="000000"/>
                </a:solidFill>
                <a:latin typeface="Arial MT"/>
              </a:rPr>
              <a:t>trascorsi</a:t>
            </a:r>
            <a:r>
              <a:rPr lang="en-GB" sz="1400" b="0" strike="noStrike" spc="-46">
                <a:solidFill>
                  <a:srgbClr val="000000"/>
                </a:solidFill>
                <a:latin typeface="Arial MT"/>
              </a:rPr>
              <a:t> </a:t>
            </a:r>
            <a:r>
              <a:rPr lang="en-GB" sz="1400" b="0" strike="noStrike" spc="-26">
                <a:solidFill>
                  <a:srgbClr val="000000"/>
                </a:solidFill>
                <a:latin typeface="Arial MT"/>
              </a:rPr>
              <a:t>15 </a:t>
            </a:r>
            <a:r>
              <a:rPr lang="en-GB" sz="1400" b="0" strike="noStrike" spc="-12">
                <a:solidFill>
                  <a:srgbClr val="000000"/>
                </a:solidFill>
                <a:latin typeface="Arial MT"/>
              </a:rPr>
              <a:t>giorni.</a:t>
            </a:r>
            <a:endParaRPr lang="en-GB" sz="1400" b="0" strike="noStrike" spc="-1">
              <a:solidFill>
                <a:srgbClr val="000000"/>
              </a:solidFill>
              <a:latin typeface="Arial"/>
            </a:endParaRPr>
          </a:p>
          <a:p>
            <a:pPr marL="12600" defTabSz="914400">
              <a:lnSpc>
                <a:spcPct val="100000"/>
              </a:lnSpc>
            </a:pPr>
            <a:r>
              <a:rPr lang="en-GB" sz="1400" b="0" strike="noStrike" spc="-1">
                <a:solidFill>
                  <a:srgbClr val="000000"/>
                </a:solidFill>
                <a:latin typeface="Arial MT"/>
              </a:rPr>
              <a:t>Ad</a:t>
            </a:r>
            <a:r>
              <a:rPr lang="en-GB" sz="1400" b="0" strike="noStrike" spc="-32">
                <a:solidFill>
                  <a:srgbClr val="000000"/>
                </a:solidFill>
                <a:latin typeface="Arial MT"/>
              </a:rPr>
              <a:t> </a:t>
            </a:r>
            <a:r>
              <a:rPr lang="en-GB" sz="1400" b="0" strike="noStrike" spc="-1">
                <a:solidFill>
                  <a:srgbClr val="000000"/>
                </a:solidFill>
                <a:latin typeface="Arial MT"/>
              </a:rPr>
              <a:t>ogni</a:t>
            </a:r>
            <a:r>
              <a:rPr lang="en-GB" sz="1400" b="0" strike="noStrike" spc="-46">
                <a:solidFill>
                  <a:srgbClr val="000000"/>
                </a:solidFill>
                <a:latin typeface="Arial MT"/>
              </a:rPr>
              <a:t> </a:t>
            </a:r>
            <a:r>
              <a:rPr lang="en-GB" sz="1400" b="0" strike="noStrike" spc="-1">
                <a:solidFill>
                  <a:srgbClr val="000000"/>
                </a:solidFill>
                <a:latin typeface="Arial MT"/>
              </a:rPr>
              <a:t>modo</a:t>
            </a:r>
            <a:r>
              <a:rPr lang="en-GB" sz="1400" b="0" strike="noStrike" spc="-41">
                <a:solidFill>
                  <a:srgbClr val="000000"/>
                </a:solidFill>
                <a:latin typeface="Arial MT"/>
              </a:rPr>
              <a:t> </a:t>
            </a:r>
            <a:r>
              <a:rPr lang="en-GB" sz="1400" b="0" strike="noStrike" spc="-1">
                <a:solidFill>
                  <a:srgbClr val="000000"/>
                </a:solidFill>
                <a:latin typeface="Arial MT"/>
              </a:rPr>
              <a:t>è</a:t>
            </a:r>
            <a:r>
              <a:rPr lang="en-GB" sz="1400" b="0" strike="noStrike" spc="-32">
                <a:solidFill>
                  <a:srgbClr val="000000"/>
                </a:solidFill>
                <a:latin typeface="Arial MT"/>
              </a:rPr>
              <a:t> </a:t>
            </a:r>
            <a:r>
              <a:rPr lang="en-GB" sz="1400" b="0" strike="noStrike" spc="-1">
                <a:solidFill>
                  <a:srgbClr val="000000"/>
                </a:solidFill>
                <a:latin typeface="Arial MT"/>
              </a:rPr>
              <a:t>sempre</a:t>
            </a:r>
            <a:r>
              <a:rPr lang="en-GB" sz="1400" b="0" strike="noStrike" spc="-52">
                <a:solidFill>
                  <a:srgbClr val="000000"/>
                </a:solidFill>
                <a:latin typeface="Arial MT"/>
              </a:rPr>
              <a:t> </a:t>
            </a:r>
            <a:r>
              <a:rPr lang="en-GB" sz="1400" b="0" strike="noStrike" spc="-1">
                <a:solidFill>
                  <a:srgbClr val="000000"/>
                </a:solidFill>
                <a:latin typeface="Arial MT"/>
              </a:rPr>
              <a:t>bene</a:t>
            </a:r>
            <a:r>
              <a:rPr lang="en-GB" sz="1400" b="0" strike="noStrike" spc="-41">
                <a:solidFill>
                  <a:srgbClr val="000000"/>
                </a:solidFill>
                <a:latin typeface="Arial MT"/>
              </a:rPr>
              <a:t> </a:t>
            </a:r>
            <a:r>
              <a:rPr lang="en-GB" sz="1400" b="0" strike="noStrike" spc="-1">
                <a:solidFill>
                  <a:srgbClr val="000000"/>
                </a:solidFill>
                <a:latin typeface="Arial MT"/>
              </a:rPr>
              <a:t>comunicarlo</a:t>
            </a:r>
            <a:r>
              <a:rPr lang="en-GB" sz="1400" b="0" strike="noStrike" spc="-46">
                <a:solidFill>
                  <a:srgbClr val="000000"/>
                </a:solidFill>
                <a:latin typeface="Arial MT"/>
              </a:rPr>
              <a:t> </a:t>
            </a:r>
            <a:r>
              <a:rPr lang="en-GB" sz="1400" b="0" strike="noStrike" spc="-1">
                <a:solidFill>
                  <a:srgbClr val="000000"/>
                </a:solidFill>
                <a:latin typeface="Arial MT"/>
              </a:rPr>
              <a:t>all’Ufficio</a:t>
            </a:r>
            <a:r>
              <a:rPr lang="en-GB" sz="1400" b="0" strike="noStrike" spc="-35">
                <a:solidFill>
                  <a:srgbClr val="000000"/>
                </a:solidFill>
                <a:latin typeface="Arial MT"/>
              </a:rPr>
              <a:t> </a:t>
            </a:r>
            <a:r>
              <a:rPr lang="en-GB" sz="1400" b="0" strike="noStrike" spc="-1">
                <a:solidFill>
                  <a:srgbClr val="000000"/>
                </a:solidFill>
                <a:latin typeface="Arial MT"/>
              </a:rPr>
              <a:t>Tirocini</a:t>
            </a:r>
            <a:r>
              <a:rPr lang="en-GB" sz="1400" b="0" strike="noStrike" spc="-41">
                <a:solidFill>
                  <a:srgbClr val="000000"/>
                </a:solidFill>
                <a:latin typeface="Arial MT"/>
              </a:rPr>
              <a:t> </a:t>
            </a:r>
            <a:r>
              <a:rPr lang="en-GB" sz="1400" b="0" strike="noStrike" spc="-1">
                <a:solidFill>
                  <a:srgbClr val="000000"/>
                </a:solidFill>
                <a:latin typeface="Arial MT"/>
              </a:rPr>
              <a:t>TPV:</a:t>
            </a:r>
            <a:r>
              <a:rPr lang="en-GB" sz="1400" b="0" strike="noStrike" spc="-26">
                <a:solidFill>
                  <a:srgbClr val="000000"/>
                </a:solidFill>
                <a:latin typeface="Arial MT"/>
              </a:rPr>
              <a:t> </a:t>
            </a:r>
            <a:r>
              <a:rPr lang="en-GB" sz="1400" b="0" u="sng" strike="noStrike" spc="-12">
                <a:solidFill>
                  <a:srgbClr val="0000FF"/>
                </a:solidFill>
                <a:uFillTx/>
                <a:latin typeface="Arial MT"/>
                <a:hlinkClick r:id="rId4"/>
              </a:rPr>
              <a:t>tpv@uniecampus.it</a:t>
            </a:r>
            <a:endParaRPr lang="en-GB" sz="1400" b="0" strike="noStrike" spc="-1">
              <a:solidFill>
                <a:srgbClr val="000000"/>
              </a:solidFill>
              <a:latin typeface="Arial"/>
            </a:endParaRPr>
          </a:p>
        </p:txBody>
      </p:sp>
      <p:pic>
        <p:nvPicPr>
          <p:cNvPr id="250" name="object 7"/>
          <p:cNvPicPr/>
          <p:nvPr/>
        </p:nvPicPr>
        <p:blipFill>
          <a:blip r:embed="rId5"/>
          <a:stretch/>
        </p:blipFill>
        <p:spPr>
          <a:xfrm>
            <a:off x="397440" y="2223360"/>
            <a:ext cx="1403640" cy="626040"/>
          </a:xfrm>
          <a:prstGeom prst="rect">
            <a:avLst/>
          </a:prstGeom>
          <a:ln w="0">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PlaceHolder 1"/>
          <p:cNvSpPr>
            <a:spLocks noGrp="1"/>
          </p:cNvSpPr>
          <p:nvPr>
            <p:ph type="title"/>
          </p:nvPr>
        </p:nvSpPr>
        <p:spPr>
          <a:xfrm>
            <a:off x="340560" y="474840"/>
            <a:ext cx="1036260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600" b="1" strike="noStrike" spc="-1">
                <a:solidFill>
                  <a:srgbClr val="1F487C"/>
                </a:solidFill>
                <a:latin typeface="Arial"/>
              </a:rPr>
              <a:t>TPV</a:t>
            </a:r>
            <a:r>
              <a:rPr lang="en-GB" sz="3600" b="1" strike="noStrike" spc="-46">
                <a:solidFill>
                  <a:srgbClr val="1F487C"/>
                </a:solidFill>
                <a:latin typeface="Arial"/>
              </a:rPr>
              <a:t> </a:t>
            </a:r>
            <a:r>
              <a:rPr lang="en-GB" sz="3600" b="1" strike="noStrike" spc="-1">
                <a:solidFill>
                  <a:srgbClr val="1F487C"/>
                </a:solidFill>
                <a:latin typeface="Arial"/>
              </a:rPr>
              <a:t>INFRASETTIMANALI</a:t>
            </a:r>
            <a:r>
              <a:rPr lang="en-GB" sz="3600" b="1" strike="noStrike" spc="-41">
                <a:solidFill>
                  <a:srgbClr val="1F487C"/>
                </a:solidFill>
                <a:latin typeface="Arial"/>
              </a:rPr>
              <a:t> </a:t>
            </a:r>
            <a:r>
              <a:rPr lang="en-GB" sz="3600" b="1" strike="noStrike" spc="-1">
                <a:solidFill>
                  <a:srgbClr val="1F487C"/>
                </a:solidFill>
                <a:latin typeface="Arial"/>
              </a:rPr>
              <a:t>(TPV</a:t>
            </a:r>
            <a:r>
              <a:rPr lang="en-GB" sz="3600" b="1" strike="noStrike" spc="-41">
                <a:solidFill>
                  <a:srgbClr val="1F487C"/>
                </a:solidFill>
                <a:latin typeface="Arial"/>
              </a:rPr>
              <a:t> </a:t>
            </a:r>
            <a:r>
              <a:rPr lang="en-GB" sz="3600" b="1" strike="noStrike" spc="-1">
                <a:solidFill>
                  <a:srgbClr val="1F487C"/>
                </a:solidFill>
                <a:latin typeface="Arial"/>
              </a:rPr>
              <a:t>DEL</a:t>
            </a:r>
            <a:r>
              <a:rPr lang="en-GB" sz="3600" b="1" strike="noStrike" spc="-41">
                <a:solidFill>
                  <a:srgbClr val="1F487C"/>
                </a:solidFill>
                <a:latin typeface="Arial"/>
              </a:rPr>
              <a:t> </a:t>
            </a:r>
            <a:r>
              <a:rPr lang="en-GB" sz="3600" b="1" strike="noStrike" spc="-1">
                <a:solidFill>
                  <a:srgbClr val="1F487C"/>
                </a:solidFill>
                <a:latin typeface="Arial"/>
              </a:rPr>
              <a:t>MARTEDÌ)</a:t>
            </a:r>
            <a:r>
              <a:rPr lang="en-GB" sz="3600" b="1" strike="noStrike" spc="-35">
                <a:solidFill>
                  <a:srgbClr val="1F487C"/>
                </a:solidFill>
                <a:latin typeface="Arial"/>
              </a:rPr>
              <a:t> </a:t>
            </a:r>
            <a:r>
              <a:rPr lang="en-GB" sz="3600" b="1" strike="noStrike" spc="-52">
                <a:solidFill>
                  <a:srgbClr val="1F487C"/>
                </a:solidFill>
                <a:latin typeface="Arial"/>
              </a:rPr>
              <a:t>:</a:t>
            </a:r>
            <a:endParaRPr lang="it-IT" sz="3600" b="0" strike="noStrike" spc="-1">
              <a:solidFill>
                <a:schemeClr val="dk1"/>
              </a:solidFill>
              <a:latin typeface="Calibri"/>
            </a:endParaRPr>
          </a:p>
        </p:txBody>
      </p:sp>
      <p:pic>
        <p:nvPicPr>
          <p:cNvPr id="252" name="object 3"/>
          <p:cNvPicPr/>
          <p:nvPr/>
        </p:nvPicPr>
        <p:blipFill>
          <a:blip r:embed="rId2"/>
          <a:stretch/>
        </p:blipFill>
        <p:spPr>
          <a:xfrm>
            <a:off x="9795600" y="5324760"/>
            <a:ext cx="1927440" cy="1237320"/>
          </a:xfrm>
          <a:prstGeom prst="rect">
            <a:avLst/>
          </a:prstGeom>
          <a:ln w="0">
            <a:noFill/>
          </a:ln>
        </p:spPr>
      </p:pic>
      <p:sp>
        <p:nvSpPr>
          <p:cNvPr id="253" name="object 4"/>
          <p:cNvSpPr/>
          <p:nvPr/>
        </p:nvSpPr>
        <p:spPr>
          <a:xfrm>
            <a:off x="432000" y="1730160"/>
            <a:ext cx="9130320" cy="485928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2400" b="0" u="sng" strike="noStrike" spc="-1">
                <a:solidFill>
                  <a:srgbClr val="000000"/>
                </a:solidFill>
                <a:uFill>
                  <a:solidFill>
                    <a:srgbClr val="000000"/>
                  </a:solidFill>
                </a:uFill>
                <a:latin typeface="Arial MT"/>
              </a:rPr>
              <a:t>Possono</a:t>
            </a:r>
            <a:r>
              <a:rPr lang="en-GB" sz="2400" b="0" u="sng" strike="noStrike" spc="-80">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parteciparvi</a:t>
            </a:r>
            <a:r>
              <a:rPr lang="en-GB" sz="2400" b="0" u="sng" strike="noStrike" spc="-60">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tutti</a:t>
            </a:r>
            <a:r>
              <a:rPr lang="en-GB" sz="2400" b="0" u="sng" strike="noStrike" spc="-97">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gli</a:t>
            </a:r>
            <a:r>
              <a:rPr lang="en-GB" sz="2400" b="0" u="sng" strike="noStrike" spc="-75">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iscritti</a:t>
            </a:r>
            <a:r>
              <a:rPr lang="en-GB" sz="2400" b="0" u="sng" strike="noStrike" spc="-75">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alla</a:t>
            </a:r>
            <a:r>
              <a:rPr lang="en-GB" sz="2400" b="0" u="sng" strike="noStrike" spc="-80">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L24</a:t>
            </a:r>
            <a:r>
              <a:rPr lang="en-GB" sz="2400" b="0" u="sng" strike="noStrike" spc="-75">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nuovo</a:t>
            </a:r>
            <a:r>
              <a:rPr lang="en-GB" sz="2400" b="0" u="sng" strike="noStrike" spc="-72">
                <a:solidFill>
                  <a:srgbClr val="000000"/>
                </a:solidFill>
                <a:uFill>
                  <a:solidFill>
                    <a:srgbClr val="000000"/>
                  </a:solidFill>
                </a:uFill>
                <a:latin typeface="Arial MT"/>
              </a:rPr>
              <a:t> </a:t>
            </a:r>
            <a:r>
              <a:rPr lang="en-GB" sz="2400" b="0" u="sng" strike="noStrike" spc="-12">
                <a:solidFill>
                  <a:srgbClr val="000000"/>
                </a:solidFill>
                <a:uFill>
                  <a:solidFill>
                    <a:srgbClr val="000000"/>
                  </a:solidFill>
                </a:uFill>
                <a:latin typeface="Arial MT"/>
              </a:rPr>
              <a:t>ordinamento</a:t>
            </a:r>
            <a:r>
              <a:rPr lang="en-GB" sz="2400" b="0" u="sng" strike="noStrike" spc="-60">
                <a:solidFill>
                  <a:srgbClr val="000000"/>
                </a:solidFill>
                <a:uFill>
                  <a:solidFill>
                    <a:srgbClr val="000000"/>
                  </a:solidFill>
                </a:uFill>
                <a:latin typeface="Arial MT"/>
              </a:rPr>
              <a:t> </a:t>
            </a:r>
            <a:r>
              <a:rPr lang="en-GB" sz="2400" b="0" u="sng" strike="noStrike" spc="-52">
                <a:solidFill>
                  <a:srgbClr val="000000"/>
                </a:solidFill>
                <a:uFill>
                  <a:solidFill>
                    <a:srgbClr val="000000"/>
                  </a:solidFill>
                </a:uFill>
                <a:latin typeface="Arial MT"/>
              </a:rPr>
              <a:t>a</a:t>
            </a:r>
            <a:r>
              <a:rPr lang="en-GB" sz="2400" b="0" strike="noStrike" spc="-52">
                <a:solidFill>
                  <a:srgbClr val="000000"/>
                </a:solidFill>
                <a:latin typeface="Arial MT"/>
              </a:rPr>
              <a:t> </a:t>
            </a:r>
            <a:r>
              <a:rPr lang="en-GB" sz="2400" b="0" u="sng" strike="noStrike" spc="-1">
                <a:solidFill>
                  <a:srgbClr val="000000"/>
                </a:solidFill>
                <a:uFill>
                  <a:solidFill>
                    <a:srgbClr val="000000"/>
                  </a:solidFill>
                </a:uFill>
                <a:latin typeface="Arial MT"/>
              </a:rPr>
              <a:t>partire</a:t>
            </a:r>
            <a:r>
              <a:rPr lang="en-GB" sz="2400" b="0" u="sng" strike="noStrike" spc="-100">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dalla</a:t>
            </a:r>
            <a:r>
              <a:rPr lang="en-GB" sz="2400" b="0" u="sng" strike="noStrike" spc="-97">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seconda</a:t>
            </a:r>
            <a:r>
              <a:rPr lang="en-GB" sz="2400" b="0" u="sng" strike="noStrike" spc="-80">
                <a:solidFill>
                  <a:srgbClr val="000000"/>
                </a:solidFill>
                <a:uFill>
                  <a:solidFill>
                    <a:srgbClr val="000000"/>
                  </a:solidFill>
                </a:uFill>
                <a:latin typeface="Arial MT"/>
              </a:rPr>
              <a:t> </a:t>
            </a:r>
            <a:r>
              <a:rPr lang="en-GB" sz="2400" b="0" u="sng" strike="noStrike" spc="-12">
                <a:solidFill>
                  <a:srgbClr val="000000"/>
                </a:solidFill>
                <a:uFill>
                  <a:solidFill>
                    <a:srgbClr val="000000"/>
                  </a:solidFill>
                </a:uFill>
                <a:latin typeface="Arial MT"/>
              </a:rPr>
              <a:t>annualità.</a:t>
            </a:r>
            <a:endParaRPr lang="en-GB" sz="2400" b="0" strike="noStrike" spc="-1">
              <a:solidFill>
                <a:srgbClr val="000000"/>
              </a:solidFill>
              <a:latin typeface="Arial"/>
            </a:endParaRPr>
          </a:p>
          <a:p>
            <a:pPr marL="12600" defTabSz="914400">
              <a:lnSpc>
                <a:spcPct val="100000"/>
              </a:lnSpc>
            </a:pPr>
            <a:endParaRPr lang="en-GB" sz="2400" b="0" strike="noStrike" spc="-1">
              <a:solidFill>
                <a:srgbClr val="000000"/>
              </a:solidFill>
              <a:latin typeface="Arial"/>
            </a:endParaRPr>
          </a:p>
          <a:p>
            <a:pPr marL="12600" defTabSz="914400">
              <a:lnSpc>
                <a:spcPct val="100000"/>
              </a:lnSpc>
              <a:spcBef>
                <a:spcPts val="241"/>
              </a:spcBef>
            </a:pPr>
            <a:endParaRPr lang="en-GB" sz="2400" b="0" strike="noStrike" spc="-1">
              <a:solidFill>
                <a:srgbClr val="000000"/>
              </a:solidFill>
              <a:latin typeface="Arial"/>
            </a:endParaRPr>
          </a:p>
          <a:p>
            <a:pPr marL="12600" defTabSz="914400">
              <a:lnSpc>
                <a:spcPct val="100000"/>
              </a:lnSpc>
            </a:pPr>
            <a:r>
              <a:rPr lang="en-GB" sz="2400" b="0" strike="noStrike" spc="-1">
                <a:solidFill>
                  <a:srgbClr val="000000"/>
                </a:solidFill>
                <a:latin typeface="Arial MT"/>
              </a:rPr>
              <a:t>Si</a:t>
            </a:r>
            <a:r>
              <a:rPr lang="en-GB" sz="2400" b="0" strike="noStrike" spc="-75">
                <a:solidFill>
                  <a:srgbClr val="000000"/>
                </a:solidFill>
                <a:latin typeface="Arial MT"/>
              </a:rPr>
              <a:t> </a:t>
            </a:r>
            <a:r>
              <a:rPr lang="en-GB" sz="2400" b="0" strike="noStrike" spc="-1">
                <a:solidFill>
                  <a:srgbClr val="000000"/>
                </a:solidFill>
                <a:latin typeface="Arial MT"/>
              </a:rPr>
              <a:t>svolgono</a:t>
            </a:r>
            <a:r>
              <a:rPr lang="en-GB" sz="2400" b="0" strike="noStrike" spc="-66">
                <a:solidFill>
                  <a:srgbClr val="000000"/>
                </a:solidFill>
                <a:latin typeface="Arial MT"/>
              </a:rPr>
              <a:t> </a:t>
            </a:r>
            <a:r>
              <a:rPr lang="en-GB" sz="2400" b="0" strike="noStrike" spc="-1">
                <a:solidFill>
                  <a:srgbClr val="000000"/>
                </a:solidFill>
                <a:latin typeface="Arial MT"/>
              </a:rPr>
              <a:t>come</a:t>
            </a:r>
            <a:r>
              <a:rPr lang="en-GB" sz="2400" b="0" strike="noStrike" spc="-72">
                <a:solidFill>
                  <a:srgbClr val="000000"/>
                </a:solidFill>
                <a:latin typeface="Arial MT"/>
              </a:rPr>
              <a:t> </a:t>
            </a:r>
            <a:r>
              <a:rPr lang="en-GB" sz="2400" b="0" strike="noStrike" spc="-1">
                <a:solidFill>
                  <a:srgbClr val="000000"/>
                </a:solidFill>
                <a:latin typeface="Arial MT"/>
              </a:rPr>
              <a:t>un</a:t>
            </a:r>
            <a:r>
              <a:rPr lang="en-GB" sz="2400" b="0" strike="noStrike" spc="-72">
                <a:solidFill>
                  <a:srgbClr val="000000"/>
                </a:solidFill>
                <a:latin typeface="Arial MT"/>
              </a:rPr>
              <a:t> </a:t>
            </a:r>
            <a:r>
              <a:rPr lang="en-GB" sz="2400" b="0" strike="noStrike" spc="-1">
                <a:solidFill>
                  <a:srgbClr val="000000"/>
                </a:solidFill>
                <a:latin typeface="Arial MT"/>
              </a:rPr>
              <a:t>normale</a:t>
            </a:r>
            <a:r>
              <a:rPr lang="en-GB" sz="2400" b="0" strike="noStrike" spc="-60">
                <a:solidFill>
                  <a:srgbClr val="000000"/>
                </a:solidFill>
                <a:latin typeface="Arial MT"/>
              </a:rPr>
              <a:t> </a:t>
            </a:r>
            <a:r>
              <a:rPr lang="en-GB" sz="2400" b="0" strike="noStrike" spc="-1">
                <a:solidFill>
                  <a:srgbClr val="000000"/>
                </a:solidFill>
                <a:latin typeface="Arial MT"/>
              </a:rPr>
              <a:t>TPV</a:t>
            </a:r>
            <a:r>
              <a:rPr lang="en-GB" sz="2400" b="0" strike="noStrike" spc="-80">
                <a:solidFill>
                  <a:srgbClr val="000000"/>
                </a:solidFill>
                <a:latin typeface="Arial MT"/>
              </a:rPr>
              <a:t> </a:t>
            </a:r>
            <a:r>
              <a:rPr lang="en-GB" sz="2400" b="0" strike="noStrike" spc="-1">
                <a:solidFill>
                  <a:srgbClr val="000000"/>
                </a:solidFill>
                <a:latin typeface="Arial MT"/>
              </a:rPr>
              <a:t>singolo</a:t>
            </a:r>
            <a:r>
              <a:rPr lang="en-GB" sz="2400" b="0" strike="noStrike" spc="-60">
                <a:solidFill>
                  <a:srgbClr val="000000"/>
                </a:solidFill>
                <a:latin typeface="Arial MT"/>
              </a:rPr>
              <a:t> </a:t>
            </a:r>
            <a:r>
              <a:rPr lang="en-GB" sz="2400" b="0" strike="noStrike" spc="-1">
                <a:solidFill>
                  <a:srgbClr val="000000"/>
                </a:solidFill>
                <a:latin typeface="Arial MT"/>
              </a:rPr>
              <a:t>nella</a:t>
            </a:r>
            <a:r>
              <a:rPr lang="en-GB" sz="2400" b="0" strike="noStrike" spc="-60">
                <a:solidFill>
                  <a:srgbClr val="000000"/>
                </a:solidFill>
                <a:latin typeface="Arial MT"/>
              </a:rPr>
              <a:t> </a:t>
            </a:r>
            <a:r>
              <a:rPr lang="en-GB" sz="2400" b="0" strike="noStrike" spc="-1">
                <a:solidFill>
                  <a:srgbClr val="000000"/>
                </a:solidFill>
                <a:latin typeface="Arial MT"/>
              </a:rPr>
              <a:t>giornata</a:t>
            </a:r>
            <a:r>
              <a:rPr lang="en-GB" sz="2400" b="0" strike="noStrike" spc="-60">
                <a:solidFill>
                  <a:srgbClr val="000000"/>
                </a:solidFill>
                <a:latin typeface="Arial MT"/>
              </a:rPr>
              <a:t> </a:t>
            </a:r>
            <a:r>
              <a:rPr lang="en-GB" sz="2400" b="0" strike="noStrike" spc="-1">
                <a:solidFill>
                  <a:srgbClr val="000000"/>
                </a:solidFill>
                <a:latin typeface="Arial MT"/>
              </a:rPr>
              <a:t>di</a:t>
            </a:r>
            <a:r>
              <a:rPr lang="en-GB" sz="2400" b="0" strike="noStrike" spc="-52">
                <a:solidFill>
                  <a:srgbClr val="000000"/>
                </a:solidFill>
                <a:latin typeface="Arial MT"/>
              </a:rPr>
              <a:t> </a:t>
            </a:r>
            <a:r>
              <a:rPr lang="en-GB" sz="2400" b="0" u="sng" strike="noStrike" spc="-12">
                <a:solidFill>
                  <a:srgbClr val="000000"/>
                </a:solidFill>
                <a:uFill>
                  <a:solidFill>
                    <a:srgbClr val="000000"/>
                  </a:solidFill>
                </a:uFill>
                <a:latin typeface="Arial MT"/>
              </a:rPr>
              <a:t>Martedì</a:t>
            </a:r>
            <a:r>
              <a:rPr lang="en-GB" sz="2400" b="0" strike="noStrike" spc="-12">
                <a:solidFill>
                  <a:srgbClr val="000000"/>
                </a:solidFill>
                <a:latin typeface="Arial MT"/>
              </a:rPr>
              <a:t> </a:t>
            </a:r>
            <a:r>
              <a:rPr lang="en-GB" sz="2400" b="0" u="sng" strike="noStrike" spc="-1">
                <a:solidFill>
                  <a:srgbClr val="000000"/>
                </a:solidFill>
                <a:uFill>
                  <a:solidFill>
                    <a:srgbClr val="000000"/>
                  </a:solidFill>
                </a:uFill>
                <a:latin typeface="Arial MT"/>
              </a:rPr>
              <a:t>dalle</a:t>
            </a:r>
            <a:r>
              <a:rPr lang="en-GB" sz="2400" b="0" u="sng" strike="noStrike" spc="-60">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9,00</a:t>
            </a:r>
            <a:r>
              <a:rPr lang="en-GB" sz="2400" b="0" u="sng" strike="noStrike" spc="-60">
                <a:solidFill>
                  <a:srgbClr val="000000"/>
                </a:solidFill>
                <a:uFill>
                  <a:solidFill>
                    <a:srgbClr val="000000"/>
                  </a:solidFill>
                </a:uFill>
                <a:latin typeface="Arial MT"/>
              </a:rPr>
              <a:t> </a:t>
            </a:r>
            <a:r>
              <a:rPr lang="en-GB" sz="2400" b="0" u="sng" strike="noStrike" spc="-1">
                <a:solidFill>
                  <a:srgbClr val="000000"/>
                </a:solidFill>
                <a:uFill>
                  <a:solidFill>
                    <a:srgbClr val="000000"/>
                  </a:solidFill>
                </a:uFill>
                <a:latin typeface="Arial MT"/>
              </a:rPr>
              <a:t>alle</a:t>
            </a:r>
            <a:r>
              <a:rPr lang="en-GB" sz="2400" b="0" u="sng" strike="noStrike" spc="-66">
                <a:solidFill>
                  <a:srgbClr val="000000"/>
                </a:solidFill>
                <a:uFill>
                  <a:solidFill>
                    <a:srgbClr val="000000"/>
                  </a:solidFill>
                </a:uFill>
                <a:latin typeface="Arial MT"/>
              </a:rPr>
              <a:t> </a:t>
            </a:r>
            <a:r>
              <a:rPr lang="en-GB" sz="2400" b="0" u="sng" strike="noStrike" spc="-12">
                <a:solidFill>
                  <a:srgbClr val="000000"/>
                </a:solidFill>
                <a:uFill>
                  <a:solidFill>
                    <a:srgbClr val="000000"/>
                  </a:solidFill>
                </a:uFill>
                <a:latin typeface="Arial MT"/>
              </a:rPr>
              <a:t>13,00</a:t>
            </a:r>
            <a:endParaRPr lang="en-GB" sz="2400" b="0" strike="noStrike" spc="-1">
              <a:solidFill>
                <a:srgbClr val="000000"/>
              </a:solidFill>
              <a:latin typeface="Arial"/>
            </a:endParaRPr>
          </a:p>
          <a:p>
            <a:pPr marL="12600" defTabSz="914400">
              <a:lnSpc>
                <a:spcPct val="100000"/>
              </a:lnSpc>
            </a:pPr>
            <a:endParaRPr lang="en-GB" sz="2400" b="0" strike="noStrike" spc="-1">
              <a:solidFill>
                <a:srgbClr val="000000"/>
              </a:solidFill>
              <a:latin typeface="Arial"/>
            </a:endParaRPr>
          </a:p>
          <a:p>
            <a:pPr marL="12600" defTabSz="914400">
              <a:lnSpc>
                <a:spcPct val="100000"/>
              </a:lnSpc>
              <a:spcBef>
                <a:spcPts val="241"/>
              </a:spcBef>
            </a:pPr>
            <a:endParaRPr lang="en-GB" sz="2400" b="0" strike="noStrike" spc="-1">
              <a:solidFill>
                <a:srgbClr val="000000"/>
              </a:solidFill>
              <a:latin typeface="Arial"/>
            </a:endParaRPr>
          </a:p>
          <a:p>
            <a:pPr marL="12600" defTabSz="914400">
              <a:lnSpc>
                <a:spcPct val="100000"/>
              </a:lnSpc>
            </a:pPr>
            <a:r>
              <a:rPr lang="en-GB" sz="2400" b="0" strike="noStrike" spc="-1">
                <a:solidFill>
                  <a:srgbClr val="000000"/>
                </a:solidFill>
                <a:latin typeface="Arial MT"/>
              </a:rPr>
              <a:t>Gli</a:t>
            </a:r>
            <a:r>
              <a:rPr lang="en-GB" sz="2400" b="0" strike="noStrike" spc="-75">
                <a:solidFill>
                  <a:srgbClr val="000000"/>
                </a:solidFill>
                <a:latin typeface="Arial MT"/>
              </a:rPr>
              <a:t> </a:t>
            </a:r>
            <a:r>
              <a:rPr lang="en-GB" sz="2400" b="0" strike="noStrike" spc="-1">
                <a:solidFill>
                  <a:srgbClr val="000000"/>
                </a:solidFill>
                <a:latin typeface="Arial MT"/>
              </a:rPr>
              <a:t>eventi</a:t>
            </a:r>
            <a:r>
              <a:rPr lang="en-GB" sz="2400" b="0" strike="noStrike" spc="-72">
                <a:solidFill>
                  <a:srgbClr val="000000"/>
                </a:solidFill>
                <a:latin typeface="Arial MT"/>
              </a:rPr>
              <a:t> </a:t>
            </a:r>
            <a:r>
              <a:rPr lang="en-GB" sz="2400" b="0" strike="noStrike" spc="-1">
                <a:solidFill>
                  <a:srgbClr val="000000"/>
                </a:solidFill>
                <a:latin typeface="Arial MT"/>
              </a:rPr>
              <a:t>al</a:t>
            </a:r>
            <a:r>
              <a:rPr lang="en-GB" sz="2400" b="0" strike="noStrike" spc="-75">
                <a:solidFill>
                  <a:srgbClr val="000000"/>
                </a:solidFill>
                <a:latin typeface="Arial MT"/>
              </a:rPr>
              <a:t> </a:t>
            </a:r>
            <a:r>
              <a:rPr lang="en-GB" sz="2400" b="0" strike="noStrike" spc="-1">
                <a:solidFill>
                  <a:srgbClr val="000000"/>
                </a:solidFill>
                <a:latin typeface="Arial MT"/>
              </a:rPr>
              <a:t>momento</a:t>
            </a:r>
            <a:r>
              <a:rPr lang="en-GB" sz="2400" b="0" strike="noStrike" spc="-72">
                <a:solidFill>
                  <a:srgbClr val="000000"/>
                </a:solidFill>
                <a:latin typeface="Arial MT"/>
              </a:rPr>
              <a:t> </a:t>
            </a:r>
            <a:r>
              <a:rPr lang="en-GB" sz="2400" b="0" strike="noStrike" spc="-1">
                <a:solidFill>
                  <a:srgbClr val="000000"/>
                </a:solidFill>
                <a:latin typeface="Arial MT"/>
              </a:rPr>
              <a:t>saranno</a:t>
            </a:r>
            <a:r>
              <a:rPr lang="en-GB" sz="2400" b="0" strike="noStrike" spc="-55">
                <a:solidFill>
                  <a:srgbClr val="000000"/>
                </a:solidFill>
                <a:latin typeface="Arial MT"/>
              </a:rPr>
              <a:t> </a:t>
            </a:r>
            <a:r>
              <a:rPr lang="en-GB" sz="2400" b="0" strike="noStrike" spc="-1">
                <a:solidFill>
                  <a:srgbClr val="000000"/>
                </a:solidFill>
                <a:latin typeface="Arial MT"/>
              </a:rPr>
              <a:t>in</a:t>
            </a:r>
            <a:r>
              <a:rPr lang="en-GB" sz="2400" b="0" strike="noStrike" spc="-75">
                <a:solidFill>
                  <a:srgbClr val="000000"/>
                </a:solidFill>
                <a:latin typeface="Arial MT"/>
              </a:rPr>
              <a:t> </a:t>
            </a:r>
            <a:r>
              <a:rPr lang="en-GB" sz="2400" b="0" strike="noStrike" spc="-1">
                <a:solidFill>
                  <a:srgbClr val="000000"/>
                </a:solidFill>
                <a:latin typeface="Arial MT"/>
              </a:rPr>
              <a:t>presenza</a:t>
            </a:r>
            <a:r>
              <a:rPr lang="en-GB" sz="2400" b="0" strike="noStrike" spc="-72">
                <a:solidFill>
                  <a:srgbClr val="000000"/>
                </a:solidFill>
                <a:latin typeface="Arial MT"/>
              </a:rPr>
              <a:t> </a:t>
            </a:r>
            <a:r>
              <a:rPr lang="en-GB" sz="2400" b="0" strike="noStrike" spc="-1">
                <a:solidFill>
                  <a:srgbClr val="000000"/>
                </a:solidFill>
                <a:latin typeface="Arial MT"/>
              </a:rPr>
              <a:t>solo</a:t>
            </a:r>
            <a:r>
              <a:rPr lang="en-GB" sz="2400" b="0" strike="noStrike" spc="-72">
                <a:solidFill>
                  <a:srgbClr val="000000"/>
                </a:solidFill>
                <a:latin typeface="Arial MT"/>
              </a:rPr>
              <a:t> </a:t>
            </a:r>
            <a:r>
              <a:rPr lang="en-GB" sz="2400" b="0" strike="noStrike" spc="-1">
                <a:solidFill>
                  <a:srgbClr val="000000"/>
                </a:solidFill>
                <a:latin typeface="Arial MT"/>
              </a:rPr>
              <a:t>nelle</a:t>
            </a:r>
            <a:r>
              <a:rPr lang="en-GB" sz="2400" b="0" strike="noStrike" spc="-72">
                <a:solidFill>
                  <a:srgbClr val="000000"/>
                </a:solidFill>
                <a:latin typeface="Arial MT"/>
              </a:rPr>
              <a:t> </a:t>
            </a:r>
            <a:r>
              <a:rPr lang="en-GB" sz="2400" b="0" strike="noStrike" spc="-1">
                <a:solidFill>
                  <a:srgbClr val="000000"/>
                </a:solidFill>
                <a:latin typeface="Arial MT"/>
              </a:rPr>
              <a:t>sedi</a:t>
            </a:r>
            <a:r>
              <a:rPr lang="en-GB" sz="2400" b="0" strike="noStrike" spc="-75">
                <a:solidFill>
                  <a:srgbClr val="000000"/>
                </a:solidFill>
                <a:latin typeface="Arial MT"/>
              </a:rPr>
              <a:t> </a:t>
            </a:r>
            <a:r>
              <a:rPr lang="en-GB" sz="2400" b="0" strike="noStrike" spc="-26">
                <a:solidFill>
                  <a:srgbClr val="000000"/>
                </a:solidFill>
                <a:latin typeface="Arial MT"/>
              </a:rPr>
              <a:t>di</a:t>
            </a:r>
            <a:endParaRPr lang="en-GB" sz="2400" b="0" strike="noStrike" spc="-1">
              <a:solidFill>
                <a:srgbClr val="000000"/>
              </a:solidFill>
              <a:latin typeface="Arial"/>
            </a:endParaRPr>
          </a:p>
          <a:p>
            <a:pPr marL="12600" defTabSz="914400">
              <a:lnSpc>
                <a:spcPct val="100000"/>
              </a:lnSpc>
            </a:pPr>
            <a:r>
              <a:rPr lang="en-GB" sz="2400" b="1" strike="noStrike" spc="-1">
                <a:solidFill>
                  <a:srgbClr val="000000"/>
                </a:solidFill>
                <a:latin typeface="Arial"/>
              </a:rPr>
              <a:t>NOVEDRATE</a:t>
            </a:r>
            <a:r>
              <a:rPr lang="en-GB" sz="2400" b="1" strike="noStrike" spc="-75">
                <a:solidFill>
                  <a:srgbClr val="000000"/>
                </a:solidFill>
                <a:latin typeface="Arial"/>
              </a:rPr>
              <a:t> </a:t>
            </a:r>
            <a:r>
              <a:rPr lang="en-GB" sz="2400" b="0" strike="noStrike" spc="-1">
                <a:solidFill>
                  <a:srgbClr val="000000"/>
                </a:solidFill>
                <a:latin typeface="Arial MT"/>
              </a:rPr>
              <a:t>E</a:t>
            </a:r>
            <a:r>
              <a:rPr lang="en-GB" sz="2400" b="0" strike="noStrike" spc="-86">
                <a:solidFill>
                  <a:srgbClr val="000000"/>
                </a:solidFill>
                <a:latin typeface="Arial MT"/>
              </a:rPr>
              <a:t> </a:t>
            </a:r>
            <a:r>
              <a:rPr lang="en-GB" sz="2400" b="1" strike="noStrike" spc="-21">
                <a:solidFill>
                  <a:srgbClr val="000000"/>
                </a:solidFill>
                <a:latin typeface="Arial"/>
              </a:rPr>
              <a:t>ROMA</a:t>
            </a:r>
            <a:endParaRPr lang="en-GB" sz="2400" b="0" strike="noStrike" spc="-1">
              <a:solidFill>
                <a:srgbClr val="000000"/>
              </a:solidFill>
              <a:latin typeface="Arial"/>
            </a:endParaRPr>
          </a:p>
          <a:p>
            <a:pPr marL="12600" defTabSz="914400">
              <a:lnSpc>
                <a:spcPct val="100000"/>
              </a:lnSpc>
            </a:pPr>
            <a:endParaRPr lang="en-GB" sz="2400" b="0" strike="noStrike" spc="-1">
              <a:solidFill>
                <a:srgbClr val="000000"/>
              </a:solidFill>
              <a:latin typeface="Arial"/>
            </a:endParaRPr>
          </a:p>
          <a:p>
            <a:pPr marL="12600" defTabSz="914400">
              <a:lnSpc>
                <a:spcPct val="100000"/>
              </a:lnSpc>
              <a:spcBef>
                <a:spcPts val="244"/>
              </a:spcBef>
            </a:pPr>
            <a:endParaRPr lang="en-GB" sz="2400" b="0" strike="noStrike" spc="-1">
              <a:solidFill>
                <a:srgbClr val="000000"/>
              </a:solidFill>
              <a:latin typeface="Arial"/>
            </a:endParaRPr>
          </a:p>
          <a:p>
            <a:pPr marL="12600" defTabSz="914400">
              <a:lnSpc>
                <a:spcPct val="100000"/>
              </a:lnSpc>
            </a:pPr>
            <a:r>
              <a:rPr lang="en-GB" sz="2400" b="0" strike="noStrike" spc="-1">
                <a:solidFill>
                  <a:srgbClr val="000000"/>
                </a:solidFill>
                <a:latin typeface="Arial MT"/>
              </a:rPr>
              <a:t>Non</a:t>
            </a:r>
            <a:r>
              <a:rPr lang="en-GB" sz="2400" b="0" strike="noStrike" spc="-75">
                <a:solidFill>
                  <a:srgbClr val="000000"/>
                </a:solidFill>
                <a:latin typeface="Arial MT"/>
              </a:rPr>
              <a:t> </a:t>
            </a:r>
            <a:r>
              <a:rPr lang="en-GB" sz="2400" b="0" strike="noStrike" spc="-1">
                <a:solidFill>
                  <a:srgbClr val="000000"/>
                </a:solidFill>
                <a:latin typeface="Arial MT"/>
              </a:rPr>
              <a:t>è</a:t>
            </a:r>
            <a:r>
              <a:rPr lang="en-GB" sz="2400" b="0" strike="noStrike" spc="-75">
                <a:solidFill>
                  <a:srgbClr val="000000"/>
                </a:solidFill>
                <a:latin typeface="Arial MT"/>
              </a:rPr>
              <a:t> </a:t>
            </a:r>
            <a:r>
              <a:rPr lang="en-GB" sz="2400" b="0" strike="noStrike" spc="-1">
                <a:solidFill>
                  <a:srgbClr val="000000"/>
                </a:solidFill>
                <a:latin typeface="Arial MT"/>
              </a:rPr>
              <a:t>previsto</a:t>
            </a:r>
            <a:r>
              <a:rPr lang="en-GB" sz="2400" b="0" strike="noStrike" spc="-72">
                <a:solidFill>
                  <a:srgbClr val="000000"/>
                </a:solidFill>
                <a:latin typeface="Arial MT"/>
              </a:rPr>
              <a:t> </a:t>
            </a:r>
            <a:r>
              <a:rPr lang="en-GB" sz="2400" b="0" strike="noStrike" spc="-1">
                <a:solidFill>
                  <a:srgbClr val="000000"/>
                </a:solidFill>
                <a:latin typeface="Arial MT"/>
              </a:rPr>
              <a:t>nessun</a:t>
            </a:r>
            <a:r>
              <a:rPr lang="en-GB" sz="2400" b="0" strike="noStrike" spc="-72">
                <a:solidFill>
                  <a:srgbClr val="000000"/>
                </a:solidFill>
                <a:latin typeface="Arial MT"/>
              </a:rPr>
              <a:t> </a:t>
            </a:r>
            <a:r>
              <a:rPr lang="en-GB" sz="2400" b="0" strike="noStrike" spc="-1">
                <a:solidFill>
                  <a:srgbClr val="000000"/>
                </a:solidFill>
                <a:latin typeface="Arial MT"/>
              </a:rPr>
              <a:t>costo</a:t>
            </a:r>
            <a:r>
              <a:rPr lang="en-GB" sz="2400" b="0" strike="noStrike" spc="-75">
                <a:solidFill>
                  <a:srgbClr val="000000"/>
                </a:solidFill>
                <a:latin typeface="Arial MT"/>
              </a:rPr>
              <a:t> </a:t>
            </a:r>
            <a:r>
              <a:rPr lang="en-GB" sz="2400" b="0" strike="noStrike" spc="-12">
                <a:solidFill>
                  <a:srgbClr val="000000"/>
                </a:solidFill>
                <a:latin typeface="Arial MT"/>
              </a:rPr>
              <a:t>aggiuntivo.</a:t>
            </a:r>
            <a:endParaRPr lang="en-GB" sz="2400" b="0" strike="noStrike" spc="-1">
              <a:solidFill>
                <a:srgbClr val="000000"/>
              </a:solidFill>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PlaceHolder 1"/>
          <p:cNvSpPr>
            <a:spLocks noGrp="1"/>
          </p:cNvSpPr>
          <p:nvPr>
            <p:ph type="title"/>
          </p:nvPr>
        </p:nvSpPr>
        <p:spPr>
          <a:xfrm>
            <a:off x="340560" y="264600"/>
            <a:ext cx="535824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600" b="1" strike="noStrike" spc="-1">
                <a:solidFill>
                  <a:srgbClr val="1F487C"/>
                </a:solidFill>
                <a:latin typeface="Arial"/>
              </a:rPr>
              <a:t>SETTIMANE</a:t>
            </a:r>
            <a:r>
              <a:rPr lang="en-GB" sz="3600" b="1" strike="noStrike" spc="-15">
                <a:solidFill>
                  <a:srgbClr val="1F487C"/>
                </a:solidFill>
                <a:latin typeface="Arial"/>
              </a:rPr>
              <a:t> </a:t>
            </a:r>
            <a:r>
              <a:rPr lang="en-GB" sz="3600" b="1" strike="noStrike" spc="-12">
                <a:solidFill>
                  <a:srgbClr val="1F487C"/>
                </a:solidFill>
                <a:latin typeface="Arial"/>
              </a:rPr>
              <a:t>INTENSIVE:</a:t>
            </a:r>
            <a:endParaRPr lang="it-IT" sz="3600" b="0" strike="noStrike" spc="-1">
              <a:solidFill>
                <a:schemeClr val="dk1"/>
              </a:solidFill>
              <a:latin typeface="Calibri"/>
            </a:endParaRPr>
          </a:p>
        </p:txBody>
      </p:sp>
      <p:pic>
        <p:nvPicPr>
          <p:cNvPr id="255" name="object 3"/>
          <p:cNvPicPr/>
          <p:nvPr/>
        </p:nvPicPr>
        <p:blipFill>
          <a:blip r:embed="rId2"/>
          <a:stretch/>
        </p:blipFill>
        <p:spPr>
          <a:xfrm>
            <a:off x="9795600" y="5324760"/>
            <a:ext cx="1927440" cy="1237320"/>
          </a:xfrm>
          <a:prstGeom prst="rect">
            <a:avLst/>
          </a:prstGeom>
          <a:ln w="0">
            <a:noFill/>
          </a:ln>
        </p:spPr>
      </p:pic>
      <p:sp>
        <p:nvSpPr>
          <p:cNvPr id="256" name="object 4"/>
          <p:cNvSpPr/>
          <p:nvPr/>
        </p:nvSpPr>
        <p:spPr>
          <a:xfrm>
            <a:off x="546840" y="1448280"/>
            <a:ext cx="9125280" cy="431928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defTabSz="914400">
              <a:lnSpc>
                <a:spcPct val="100000"/>
              </a:lnSpc>
              <a:spcBef>
                <a:spcPts val="96"/>
              </a:spcBef>
            </a:pPr>
            <a:r>
              <a:rPr lang="en-GB" sz="2000" b="0" strike="noStrike" spc="-1">
                <a:solidFill>
                  <a:srgbClr val="000000"/>
                </a:solidFill>
                <a:latin typeface="Arial MT"/>
              </a:rPr>
              <a:t>Permettono</a:t>
            </a:r>
            <a:r>
              <a:rPr lang="en-GB" sz="2000" b="0" strike="noStrike" spc="-52">
                <a:solidFill>
                  <a:srgbClr val="000000"/>
                </a:solidFill>
                <a:latin typeface="Arial MT"/>
              </a:rPr>
              <a:t> </a:t>
            </a:r>
            <a:r>
              <a:rPr lang="en-GB" sz="2000" b="0" strike="noStrike" spc="-1">
                <a:solidFill>
                  <a:srgbClr val="000000"/>
                </a:solidFill>
                <a:latin typeface="Arial MT"/>
              </a:rPr>
              <a:t>di</a:t>
            </a:r>
            <a:r>
              <a:rPr lang="en-GB" sz="2000" b="0" strike="noStrike" spc="-52">
                <a:solidFill>
                  <a:srgbClr val="000000"/>
                </a:solidFill>
                <a:latin typeface="Arial MT"/>
              </a:rPr>
              <a:t> </a:t>
            </a:r>
            <a:r>
              <a:rPr lang="en-GB" sz="2000" b="0" strike="noStrike" spc="-1">
                <a:solidFill>
                  <a:srgbClr val="000000"/>
                </a:solidFill>
                <a:latin typeface="Arial MT"/>
              </a:rPr>
              <a:t>recuperare</a:t>
            </a:r>
            <a:r>
              <a:rPr lang="en-GB" sz="2000" b="0" strike="noStrike" spc="-55">
                <a:solidFill>
                  <a:srgbClr val="000000"/>
                </a:solidFill>
                <a:latin typeface="Arial MT"/>
              </a:rPr>
              <a:t> </a:t>
            </a:r>
            <a:r>
              <a:rPr lang="en-GB" sz="2000" b="0" strike="noStrike" spc="-1">
                <a:solidFill>
                  <a:srgbClr val="000000"/>
                </a:solidFill>
                <a:latin typeface="Arial MT"/>
              </a:rPr>
              <a:t>tutte</a:t>
            </a:r>
            <a:r>
              <a:rPr lang="en-GB" sz="2000" b="0" strike="noStrike" spc="-66">
                <a:solidFill>
                  <a:srgbClr val="000000"/>
                </a:solidFill>
                <a:latin typeface="Arial MT"/>
              </a:rPr>
              <a:t> </a:t>
            </a:r>
            <a:r>
              <a:rPr lang="en-GB" sz="2000" b="0" strike="noStrike" spc="-1">
                <a:solidFill>
                  <a:srgbClr val="000000"/>
                </a:solidFill>
                <a:latin typeface="Arial MT"/>
              </a:rPr>
              <a:t>le</a:t>
            </a:r>
            <a:r>
              <a:rPr lang="en-GB" sz="2000" b="0" strike="noStrike" spc="-52">
                <a:solidFill>
                  <a:srgbClr val="000000"/>
                </a:solidFill>
                <a:latin typeface="Arial MT"/>
              </a:rPr>
              <a:t> </a:t>
            </a:r>
            <a:r>
              <a:rPr lang="en-GB" sz="2000" b="0" strike="noStrike" spc="-1">
                <a:solidFill>
                  <a:srgbClr val="000000"/>
                </a:solidFill>
                <a:latin typeface="Arial MT"/>
              </a:rPr>
              <a:t>aree</a:t>
            </a:r>
            <a:r>
              <a:rPr lang="en-GB" sz="2000" b="0" strike="noStrike" spc="-52">
                <a:solidFill>
                  <a:srgbClr val="000000"/>
                </a:solidFill>
                <a:latin typeface="Arial MT"/>
              </a:rPr>
              <a:t> </a:t>
            </a:r>
            <a:r>
              <a:rPr lang="en-GB" sz="2000" b="0" strike="noStrike" spc="-1">
                <a:solidFill>
                  <a:srgbClr val="000000"/>
                </a:solidFill>
                <a:latin typeface="Arial MT"/>
              </a:rPr>
              <a:t>presenziali</a:t>
            </a:r>
            <a:r>
              <a:rPr lang="en-GB" sz="2000" b="0" strike="noStrike" spc="-35">
                <a:solidFill>
                  <a:srgbClr val="000000"/>
                </a:solidFill>
                <a:latin typeface="Arial MT"/>
              </a:rPr>
              <a:t> </a:t>
            </a:r>
            <a:r>
              <a:rPr lang="en-GB" sz="2000" b="0" strike="noStrike" spc="-1">
                <a:solidFill>
                  <a:srgbClr val="000000"/>
                </a:solidFill>
                <a:latin typeface="Arial MT"/>
              </a:rPr>
              <a:t>in</a:t>
            </a:r>
            <a:r>
              <a:rPr lang="en-GB" sz="2000" b="0" strike="noStrike" spc="-52">
                <a:solidFill>
                  <a:srgbClr val="000000"/>
                </a:solidFill>
                <a:latin typeface="Arial MT"/>
              </a:rPr>
              <a:t> </a:t>
            </a:r>
            <a:r>
              <a:rPr lang="en-GB" sz="2000" b="0" strike="noStrike" spc="-1">
                <a:solidFill>
                  <a:srgbClr val="000000"/>
                </a:solidFill>
                <a:latin typeface="Arial MT"/>
              </a:rPr>
              <a:t>3</a:t>
            </a:r>
            <a:r>
              <a:rPr lang="en-GB" sz="2000" b="0" strike="noStrike" spc="-52">
                <a:solidFill>
                  <a:srgbClr val="000000"/>
                </a:solidFill>
                <a:latin typeface="Arial MT"/>
              </a:rPr>
              <a:t> </a:t>
            </a:r>
            <a:r>
              <a:rPr lang="en-GB" sz="2000" b="0" strike="noStrike" spc="-1">
                <a:solidFill>
                  <a:srgbClr val="000000"/>
                </a:solidFill>
                <a:latin typeface="Arial MT"/>
              </a:rPr>
              <a:t>giornate</a:t>
            </a:r>
            <a:r>
              <a:rPr lang="en-GB" sz="2000" b="0" strike="noStrike" spc="-52">
                <a:solidFill>
                  <a:srgbClr val="000000"/>
                </a:solidFill>
                <a:latin typeface="Arial MT"/>
              </a:rPr>
              <a:t> </a:t>
            </a:r>
            <a:r>
              <a:rPr lang="en-GB" sz="2000" b="0" strike="noStrike" spc="-1">
                <a:solidFill>
                  <a:srgbClr val="000000"/>
                </a:solidFill>
                <a:latin typeface="Arial MT"/>
              </a:rPr>
              <a:t>per</a:t>
            </a:r>
            <a:r>
              <a:rPr lang="en-GB" sz="2000" b="0" strike="noStrike" spc="-52">
                <a:solidFill>
                  <a:srgbClr val="000000"/>
                </a:solidFill>
                <a:latin typeface="Arial MT"/>
              </a:rPr>
              <a:t> </a:t>
            </a:r>
            <a:r>
              <a:rPr lang="en-GB" sz="2000" b="0" strike="noStrike" spc="-12">
                <a:solidFill>
                  <a:srgbClr val="000000"/>
                </a:solidFill>
                <a:latin typeface="Arial MT"/>
              </a:rPr>
              <a:t>annualità: </a:t>
            </a:r>
            <a:r>
              <a:rPr lang="en-GB" sz="2000" b="0" strike="noStrike" spc="-1">
                <a:solidFill>
                  <a:srgbClr val="000000"/>
                </a:solidFill>
                <a:latin typeface="Arial MT"/>
              </a:rPr>
              <a:t>Giovedì</a:t>
            </a:r>
            <a:r>
              <a:rPr lang="en-GB" sz="2000" b="0" strike="noStrike" spc="-32">
                <a:solidFill>
                  <a:srgbClr val="000000"/>
                </a:solidFill>
                <a:latin typeface="Arial MT"/>
              </a:rPr>
              <a:t> </a:t>
            </a:r>
            <a:r>
              <a:rPr lang="en-GB" sz="2000" b="0" strike="noStrike" spc="-12">
                <a:solidFill>
                  <a:srgbClr val="000000"/>
                </a:solidFill>
                <a:latin typeface="Arial MT"/>
              </a:rPr>
              <a:t>9-</a:t>
            </a:r>
            <a:r>
              <a:rPr lang="en-GB" sz="2000" b="0" strike="noStrike" spc="-1">
                <a:solidFill>
                  <a:srgbClr val="000000"/>
                </a:solidFill>
                <a:latin typeface="Arial MT"/>
              </a:rPr>
              <a:t>13</a:t>
            </a:r>
            <a:r>
              <a:rPr lang="en-GB" sz="2000" b="0" strike="noStrike" spc="-32">
                <a:solidFill>
                  <a:srgbClr val="000000"/>
                </a:solidFill>
                <a:latin typeface="Arial MT"/>
              </a:rPr>
              <a:t> </a:t>
            </a:r>
            <a:r>
              <a:rPr lang="en-GB" sz="2000" b="0" strike="noStrike" spc="-1">
                <a:solidFill>
                  <a:srgbClr val="000000"/>
                </a:solidFill>
                <a:latin typeface="Arial MT"/>
              </a:rPr>
              <a:t>e</a:t>
            </a:r>
            <a:r>
              <a:rPr lang="en-GB" sz="2000" b="0" strike="noStrike" spc="-41">
                <a:solidFill>
                  <a:srgbClr val="000000"/>
                </a:solidFill>
                <a:latin typeface="Arial MT"/>
              </a:rPr>
              <a:t> </a:t>
            </a:r>
            <a:r>
              <a:rPr lang="en-GB" sz="2000" b="0" strike="noStrike" spc="-21">
                <a:solidFill>
                  <a:srgbClr val="000000"/>
                </a:solidFill>
                <a:latin typeface="Arial MT"/>
              </a:rPr>
              <a:t>14-</a:t>
            </a:r>
            <a:r>
              <a:rPr lang="en-GB" sz="2000" b="0" strike="noStrike" spc="-26">
                <a:solidFill>
                  <a:srgbClr val="000000"/>
                </a:solidFill>
                <a:latin typeface="Arial MT"/>
              </a:rPr>
              <a:t>18</a:t>
            </a:r>
            <a:endParaRPr lang="en-GB" sz="2000" b="0" strike="noStrike" spc="-1">
              <a:solidFill>
                <a:srgbClr val="000000"/>
              </a:solidFill>
              <a:latin typeface="Arial"/>
            </a:endParaRPr>
          </a:p>
          <a:p>
            <a:pPr marL="12600" defTabSz="914400">
              <a:lnSpc>
                <a:spcPct val="100000"/>
              </a:lnSpc>
            </a:pPr>
            <a:r>
              <a:rPr lang="en-GB" sz="2000" b="0" strike="noStrike" spc="-1">
                <a:solidFill>
                  <a:srgbClr val="000000"/>
                </a:solidFill>
                <a:latin typeface="Arial MT"/>
              </a:rPr>
              <a:t>Venerdì</a:t>
            </a:r>
            <a:r>
              <a:rPr lang="en-GB" sz="2000" b="0" strike="noStrike" spc="-26">
                <a:solidFill>
                  <a:srgbClr val="000000"/>
                </a:solidFill>
                <a:latin typeface="Arial MT"/>
              </a:rPr>
              <a:t> </a:t>
            </a:r>
            <a:r>
              <a:rPr lang="en-GB" sz="2000" b="0" strike="noStrike" spc="-21">
                <a:solidFill>
                  <a:srgbClr val="000000"/>
                </a:solidFill>
                <a:latin typeface="Arial MT"/>
              </a:rPr>
              <a:t>9-</a:t>
            </a:r>
            <a:r>
              <a:rPr lang="en-GB" sz="2000" b="0" strike="noStrike" spc="-1">
                <a:solidFill>
                  <a:srgbClr val="000000"/>
                </a:solidFill>
                <a:latin typeface="Arial MT"/>
              </a:rPr>
              <a:t>13</a:t>
            </a:r>
            <a:r>
              <a:rPr lang="en-GB" sz="2000" b="0" strike="noStrike" spc="-26">
                <a:solidFill>
                  <a:srgbClr val="000000"/>
                </a:solidFill>
                <a:latin typeface="Arial MT"/>
              </a:rPr>
              <a:t> </a:t>
            </a:r>
            <a:r>
              <a:rPr lang="en-GB" sz="2000" b="0" strike="noStrike" spc="-1">
                <a:solidFill>
                  <a:srgbClr val="000000"/>
                </a:solidFill>
                <a:latin typeface="Arial MT"/>
              </a:rPr>
              <a:t>e</a:t>
            </a:r>
            <a:r>
              <a:rPr lang="en-GB" sz="2000" b="0" strike="noStrike" spc="-32">
                <a:solidFill>
                  <a:srgbClr val="000000"/>
                </a:solidFill>
                <a:latin typeface="Arial MT"/>
              </a:rPr>
              <a:t> </a:t>
            </a:r>
            <a:r>
              <a:rPr lang="en-GB" sz="2000" b="0" strike="noStrike" spc="-21">
                <a:solidFill>
                  <a:srgbClr val="000000"/>
                </a:solidFill>
                <a:latin typeface="Arial MT"/>
              </a:rPr>
              <a:t>14-</a:t>
            </a:r>
            <a:r>
              <a:rPr lang="en-GB" sz="2000" b="0" strike="noStrike" spc="-26">
                <a:solidFill>
                  <a:srgbClr val="000000"/>
                </a:solidFill>
                <a:latin typeface="Arial MT"/>
              </a:rPr>
              <a:t>18</a:t>
            </a:r>
            <a:endParaRPr lang="en-GB" sz="2000" b="0" strike="noStrike" spc="-1">
              <a:solidFill>
                <a:srgbClr val="000000"/>
              </a:solidFill>
              <a:latin typeface="Arial"/>
            </a:endParaRPr>
          </a:p>
          <a:p>
            <a:pPr marL="12600" defTabSz="914400">
              <a:lnSpc>
                <a:spcPct val="100000"/>
              </a:lnSpc>
            </a:pPr>
            <a:r>
              <a:rPr lang="en-GB" sz="2000" b="0" strike="noStrike" spc="-1">
                <a:solidFill>
                  <a:srgbClr val="000000"/>
                </a:solidFill>
                <a:latin typeface="Arial MT"/>
              </a:rPr>
              <a:t>Sabato</a:t>
            </a:r>
            <a:r>
              <a:rPr lang="en-GB" sz="2000" b="0" strike="noStrike" spc="-86">
                <a:solidFill>
                  <a:srgbClr val="000000"/>
                </a:solidFill>
                <a:latin typeface="Arial MT"/>
              </a:rPr>
              <a:t> </a:t>
            </a:r>
            <a:r>
              <a:rPr lang="en-GB" sz="2000" b="0" strike="noStrike" spc="-12">
                <a:solidFill>
                  <a:srgbClr val="000000"/>
                </a:solidFill>
                <a:latin typeface="Arial MT"/>
              </a:rPr>
              <a:t>9-</a:t>
            </a:r>
            <a:r>
              <a:rPr lang="en-GB" sz="2000" b="0" strike="noStrike" spc="-26">
                <a:solidFill>
                  <a:srgbClr val="000000"/>
                </a:solidFill>
                <a:latin typeface="Arial MT"/>
              </a:rPr>
              <a:t>13</a:t>
            </a:r>
            <a:endParaRPr lang="en-GB" sz="2000" b="0" strike="noStrike" spc="-1">
              <a:solidFill>
                <a:srgbClr val="000000"/>
              </a:solidFill>
              <a:latin typeface="Arial"/>
            </a:endParaRPr>
          </a:p>
          <a:p>
            <a:pPr marL="12600" defTabSz="914400">
              <a:lnSpc>
                <a:spcPct val="100000"/>
              </a:lnSpc>
              <a:spcBef>
                <a:spcPts val="99"/>
              </a:spcBef>
            </a:pPr>
            <a:endParaRPr lang="en-GB" sz="2000" b="0" strike="noStrike" spc="-1">
              <a:solidFill>
                <a:srgbClr val="000000"/>
              </a:solidFill>
              <a:latin typeface="Arial"/>
            </a:endParaRPr>
          </a:p>
          <a:p>
            <a:pPr marL="12600" defTabSz="914400">
              <a:lnSpc>
                <a:spcPct val="100000"/>
              </a:lnSpc>
            </a:pPr>
            <a:r>
              <a:rPr lang="en-GB" sz="2000" b="0" strike="noStrike" spc="-1">
                <a:solidFill>
                  <a:srgbClr val="000000"/>
                </a:solidFill>
                <a:latin typeface="Arial MT"/>
              </a:rPr>
              <a:t>Durante</a:t>
            </a:r>
            <a:r>
              <a:rPr lang="en-GB" sz="2000" b="0" strike="noStrike" spc="-60">
                <a:solidFill>
                  <a:srgbClr val="000000"/>
                </a:solidFill>
                <a:latin typeface="Arial MT"/>
              </a:rPr>
              <a:t> </a:t>
            </a:r>
            <a:r>
              <a:rPr lang="en-GB" sz="2000" b="0" strike="noStrike" spc="-1">
                <a:solidFill>
                  <a:srgbClr val="000000"/>
                </a:solidFill>
                <a:latin typeface="Arial MT"/>
              </a:rPr>
              <a:t>una</a:t>
            </a:r>
            <a:r>
              <a:rPr lang="en-GB" sz="2000" b="0" strike="noStrike" spc="-60">
                <a:solidFill>
                  <a:srgbClr val="000000"/>
                </a:solidFill>
                <a:latin typeface="Arial MT"/>
              </a:rPr>
              <a:t> </a:t>
            </a:r>
            <a:r>
              <a:rPr lang="en-GB" sz="2000" b="0" strike="noStrike" spc="-1">
                <a:solidFill>
                  <a:srgbClr val="000000"/>
                </a:solidFill>
                <a:latin typeface="Arial MT"/>
              </a:rPr>
              <a:t>prima</a:t>
            </a:r>
            <a:r>
              <a:rPr lang="en-GB" sz="2000" b="0" strike="noStrike" spc="-60">
                <a:solidFill>
                  <a:srgbClr val="000000"/>
                </a:solidFill>
                <a:latin typeface="Arial MT"/>
              </a:rPr>
              <a:t> </a:t>
            </a:r>
            <a:r>
              <a:rPr lang="en-GB" sz="2000" b="0" strike="noStrike" spc="-21">
                <a:solidFill>
                  <a:srgbClr val="000000"/>
                </a:solidFill>
                <a:latin typeface="Arial MT"/>
              </a:rPr>
              <a:t>mini-</a:t>
            </a:r>
            <a:r>
              <a:rPr lang="en-GB" sz="2000" b="0" strike="noStrike" spc="-1">
                <a:solidFill>
                  <a:srgbClr val="000000"/>
                </a:solidFill>
                <a:latin typeface="Arial MT"/>
              </a:rPr>
              <a:t>settimana</a:t>
            </a:r>
            <a:r>
              <a:rPr lang="en-GB" sz="2000" b="0" strike="noStrike" spc="-60">
                <a:solidFill>
                  <a:srgbClr val="000000"/>
                </a:solidFill>
                <a:latin typeface="Arial MT"/>
              </a:rPr>
              <a:t> </a:t>
            </a:r>
            <a:r>
              <a:rPr lang="en-GB" sz="2000" b="0" strike="noStrike" spc="-1">
                <a:solidFill>
                  <a:srgbClr val="000000"/>
                </a:solidFill>
                <a:latin typeface="Arial MT"/>
              </a:rPr>
              <a:t>è</a:t>
            </a:r>
            <a:r>
              <a:rPr lang="en-GB" sz="2000" b="0" strike="noStrike" spc="-66">
                <a:solidFill>
                  <a:srgbClr val="000000"/>
                </a:solidFill>
                <a:latin typeface="Arial MT"/>
              </a:rPr>
              <a:t> </a:t>
            </a:r>
            <a:r>
              <a:rPr lang="en-GB" sz="2000" b="0" strike="noStrike" spc="-1">
                <a:solidFill>
                  <a:srgbClr val="000000"/>
                </a:solidFill>
                <a:latin typeface="Arial MT"/>
              </a:rPr>
              <a:t>possibile</a:t>
            </a:r>
            <a:r>
              <a:rPr lang="en-GB" sz="2000" b="0" strike="noStrike" spc="-35">
                <a:solidFill>
                  <a:srgbClr val="000000"/>
                </a:solidFill>
                <a:latin typeface="Arial MT"/>
              </a:rPr>
              <a:t> </a:t>
            </a:r>
            <a:r>
              <a:rPr lang="en-GB" sz="2000" b="0" strike="noStrike" spc="-1">
                <a:solidFill>
                  <a:srgbClr val="000000"/>
                </a:solidFill>
                <a:latin typeface="Arial MT"/>
              </a:rPr>
              <a:t>svolgere</a:t>
            </a:r>
            <a:r>
              <a:rPr lang="en-GB" sz="2000" b="0" strike="noStrike" spc="-60">
                <a:solidFill>
                  <a:srgbClr val="000000"/>
                </a:solidFill>
                <a:latin typeface="Arial MT"/>
              </a:rPr>
              <a:t> </a:t>
            </a:r>
            <a:r>
              <a:rPr lang="en-GB" sz="2000" b="0" strike="noStrike" spc="-1">
                <a:solidFill>
                  <a:srgbClr val="000000"/>
                </a:solidFill>
                <a:latin typeface="Arial MT"/>
              </a:rPr>
              <a:t>i</a:t>
            </a:r>
            <a:r>
              <a:rPr lang="en-GB" sz="2000" b="0" strike="noStrike" spc="-60">
                <a:solidFill>
                  <a:srgbClr val="000000"/>
                </a:solidFill>
                <a:latin typeface="Arial MT"/>
              </a:rPr>
              <a:t> </a:t>
            </a:r>
            <a:r>
              <a:rPr lang="en-GB" sz="2000" b="0" strike="noStrike" spc="-1">
                <a:solidFill>
                  <a:srgbClr val="000000"/>
                </a:solidFill>
                <a:latin typeface="Arial MT"/>
              </a:rPr>
              <a:t>5</a:t>
            </a:r>
            <a:r>
              <a:rPr lang="en-GB" sz="2000" b="0" strike="noStrike" spc="-60">
                <a:solidFill>
                  <a:srgbClr val="000000"/>
                </a:solidFill>
                <a:latin typeface="Arial MT"/>
              </a:rPr>
              <a:t> </a:t>
            </a:r>
            <a:r>
              <a:rPr lang="en-GB" sz="2000" b="0" strike="noStrike" spc="-1">
                <a:solidFill>
                  <a:srgbClr val="000000"/>
                </a:solidFill>
                <a:latin typeface="Arial MT"/>
              </a:rPr>
              <a:t>TPV</a:t>
            </a:r>
            <a:r>
              <a:rPr lang="en-GB" sz="2000" b="0" strike="noStrike" spc="-52">
                <a:solidFill>
                  <a:srgbClr val="000000"/>
                </a:solidFill>
                <a:latin typeface="Arial MT"/>
              </a:rPr>
              <a:t> </a:t>
            </a:r>
            <a:r>
              <a:rPr lang="en-GB" sz="2000" b="0" strike="noStrike" spc="-1">
                <a:solidFill>
                  <a:srgbClr val="000000"/>
                </a:solidFill>
                <a:latin typeface="Arial MT"/>
              </a:rPr>
              <a:t>del</a:t>
            </a:r>
            <a:r>
              <a:rPr lang="en-GB" sz="2000" b="0" strike="noStrike" spc="-60">
                <a:solidFill>
                  <a:srgbClr val="000000"/>
                </a:solidFill>
                <a:latin typeface="Arial MT"/>
              </a:rPr>
              <a:t> </a:t>
            </a:r>
            <a:r>
              <a:rPr lang="en-GB" sz="2000" b="0" strike="noStrike" spc="-1">
                <a:solidFill>
                  <a:srgbClr val="000000"/>
                </a:solidFill>
                <a:latin typeface="Arial MT"/>
              </a:rPr>
              <a:t>secondo</a:t>
            </a:r>
            <a:r>
              <a:rPr lang="en-GB" sz="2000" b="0" strike="noStrike" spc="-60">
                <a:solidFill>
                  <a:srgbClr val="000000"/>
                </a:solidFill>
                <a:latin typeface="Arial MT"/>
              </a:rPr>
              <a:t> </a:t>
            </a:r>
            <a:r>
              <a:rPr lang="en-GB" sz="2000" b="0" strike="noStrike" spc="-21">
                <a:solidFill>
                  <a:srgbClr val="000000"/>
                </a:solidFill>
                <a:latin typeface="Arial MT"/>
              </a:rPr>
              <a:t>anno </a:t>
            </a:r>
            <a:r>
              <a:rPr lang="en-GB" sz="2000" b="0" strike="noStrike" spc="-1">
                <a:solidFill>
                  <a:srgbClr val="000000"/>
                </a:solidFill>
                <a:latin typeface="Arial MT"/>
              </a:rPr>
              <a:t>e</a:t>
            </a:r>
            <a:r>
              <a:rPr lang="en-GB" sz="2000" b="0" strike="noStrike" spc="-55">
                <a:solidFill>
                  <a:srgbClr val="000000"/>
                </a:solidFill>
                <a:latin typeface="Arial MT"/>
              </a:rPr>
              <a:t> </a:t>
            </a:r>
            <a:r>
              <a:rPr lang="en-GB" sz="2000" b="0" u="sng" strike="noStrike" spc="-1">
                <a:solidFill>
                  <a:srgbClr val="000000"/>
                </a:solidFill>
                <a:uFill>
                  <a:solidFill>
                    <a:srgbClr val="000000"/>
                  </a:solidFill>
                </a:uFill>
                <a:latin typeface="Arial MT"/>
              </a:rPr>
              <a:t>dopo</a:t>
            </a:r>
            <a:r>
              <a:rPr lang="en-GB" sz="2000" b="0" u="sng" strike="noStrike" spc="-46">
                <a:solidFill>
                  <a:srgbClr val="000000"/>
                </a:solidFill>
                <a:uFill>
                  <a:solidFill>
                    <a:srgbClr val="000000"/>
                  </a:solidFill>
                </a:uFill>
                <a:latin typeface="Arial MT"/>
              </a:rPr>
              <a:t> </a:t>
            </a:r>
            <a:r>
              <a:rPr lang="en-GB" sz="2000" b="0" u="sng" strike="noStrike" spc="-1">
                <a:solidFill>
                  <a:srgbClr val="000000"/>
                </a:solidFill>
                <a:uFill>
                  <a:solidFill>
                    <a:srgbClr val="000000"/>
                  </a:solidFill>
                </a:uFill>
                <a:latin typeface="Arial MT"/>
              </a:rPr>
              <a:t>massimo</a:t>
            </a:r>
            <a:r>
              <a:rPr lang="en-GB" sz="2000" b="0" u="sng" strike="noStrike" spc="-41">
                <a:solidFill>
                  <a:srgbClr val="000000"/>
                </a:solidFill>
                <a:uFill>
                  <a:solidFill>
                    <a:srgbClr val="000000"/>
                  </a:solidFill>
                </a:uFill>
                <a:latin typeface="Arial MT"/>
              </a:rPr>
              <a:t> </a:t>
            </a:r>
            <a:r>
              <a:rPr lang="en-GB" sz="2000" b="0" u="sng" strike="noStrike" spc="-1">
                <a:solidFill>
                  <a:srgbClr val="000000"/>
                </a:solidFill>
                <a:uFill>
                  <a:solidFill>
                    <a:srgbClr val="000000"/>
                  </a:solidFill>
                </a:uFill>
                <a:latin typeface="Arial MT"/>
              </a:rPr>
              <a:t>due</a:t>
            </a:r>
            <a:r>
              <a:rPr lang="en-GB" sz="2000" b="0" u="sng" strike="noStrike" spc="-46">
                <a:solidFill>
                  <a:srgbClr val="000000"/>
                </a:solidFill>
                <a:uFill>
                  <a:solidFill>
                    <a:srgbClr val="000000"/>
                  </a:solidFill>
                </a:uFill>
                <a:latin typeface="Arial MT"/>
              </a:rPr>
              <a:t> </a:t>
            </a:r>
            <a:r>
              <a:rPr lang="en-GB" sz="2000" b="0" u="sng" strike="noStrike" spc="-1">
                <a:solidFill>
                  <a:srgbClr val="000000"/>
                </a:solidFill>
                <a:uFill>
                  <a:solidFill>
                    <a:srgbClr val="000000"/>
                  </a:solidFill>
                </a:uFill>
                <a:latin typeface="Arial MT"/>
              </a:rPr>
              <a:t>mesi</a:t>
            </a:r>
            <a:r>
              <a:rPr lang="en-GB" sz="2000" b="0" strike="noStrike" spc="-41">
                <a:solidFill>
                  <a:srgbClr val="000000"/>
                </a:solidFill>
                <a:latin typeface="Arial MT"/>
              </a:rPr>
              <a:t> </a:t>
            </a:r>
            <a:r>
              <a:rPr lang="en-GB" sz="2000" b="0" strike="noStrike" spc="-1">
                <a:solidFill>
                  <a:srgbClr val="000000"/>
                </a:solidFill>
                <a:latin typeface="Arial MT"/>
              </a:rPr>
              <a:t>è</a:t>
            </a:r>
            <a:r>
              <a:rPr lang="en-GB" sz="2000" b="0" strike="noStrike" spc="-55">
                <a:solidFill>
                  <a:srgbClr val="000000"/>
                </a:solidFill>
                <a:latin typeface="Arial MT"/>
              </a:rPr>
              <a:t> </a:t>
            </a:r>
            <a:r>
              <a:rPr lang="en-GB" sz="2000" b="0" strike="noStrike" spc="-1">
                <a:solidFill>
                  <a:srgbClr val="000000"/>
                </a:solidFill>
                <a:latin typeface="Arial MT"/>
              </a:rPr>
              <a:t>possibile</a:t>
            </a:r>
            <a:r>
              <a:rPr lang="en-GB" sz="2000" b="0" strike="noStrike" spc="-35">
                <a:solidFill>
                  <a:srgbClr val="000000"/>
                </a:solidFill>
                <a:latin typeface="Arial MT"/>
              </a:rPr>
              <a:t> </a:t>
            </a:r>
            <a:r>
              <a:rPr lang="en-GB" sz="2000" b="0" strike="noStrike" spc="-1">
                <a:solidFill>
                  <a:srgbClr val="000000"/>
                </a:solidFill>
                <a:latin typeface="Arial MT"/>
              </a:rPr>
              <a:t>accedere</a:t>
            </a:r>
            <a:r>
              <a:rPr lang="en-GB" sz="2000" b="0" strike="noStrike" spc="-52">
                <a:solidFill>
                  <a:srgbClr val="000000"/>
                </a:solidFill>
                <a:latin typeface="Arial MT"/>
              </a:rPr>
              <a:t> </a:t>
            </a:r>
            <a:r>
              <a:rPr lang="en-GB" sz="2000" b="0" strike="noStrike" spc="-1">
                <a:solidFill>
                  <a:srgbClr val="000000"/>
                </a:solidFill>
                <a:latin typeface="Arial MT"/>
              </a:rPr>
              <a:t>ai</a:t>
            </a:r>
            <a:r>
              <a:rPr lang="en-GB" sz="2000" b="0" strike="noStrike" spc="-46">
                <a:solidFill>
                  <a:srgbClr val="000000"/>
                </a:solidFill>
                <a:latin typeface="Arial MT"/>
              </a:rPr>
              <a:t> </a:t>
            </a:r>
            <a:r>
              <a:rPr lang="en-GB" sz="2000" b="0" strike="noStrike" spc="-1">
                <a:solidFill>
                  <a:srgbClr val="000000"/>
                </a:solidFill>
                <a:latin typeface="Arial MT"/>
              </a:rPr>
              <a:t>5</a:t>
            </a:r>
            <a:r>
              <a:rPr lang="en-GB" sz="2000" b="0" strike="noStrike" spc="-52">
                <a:solidFill>
                  <a:srgbClr val="000000"/>
                </a:solidFill>
                <a:latin typeface="Arial MT"/>
              </a:rPr>
              <a:t> </a:t>
            </a:r>
            <a:r>
              <a:rPr lang="en-GB" sz="2000" b="0" strike="noStrike" spc="-1">
                <a:solidFill>
                  <a:srgbClr val="000000"/>
                </a:solidFill>
                <a:latin typeface="Arial MT"/>
              </a:rPr>
              <a:t>TPV</a:t>
            </a:r>
            <a:r>
              <a:rPr lang="en-GB" sz="2000" b="0" strike="noStrike" spc="-52">
                <a:solidFill>
                  <a:srgbClr val="000000"/>
                </a:solidFill>
                <a:latin typeface="Arial MT"/>
              </a:rPr>
              <a:t> </a:t>
            </a:r>
            <a:r>
              <a:rPr lang="en-GB" sz="2000" b="0" strike="noStrike" spc="-1">
                <a:solidFill>
                  <a:srgbClr val="000000"/>
                </a:solidFill>
                <a:latin typeface="Arial MT"/>
              </a:rPr>
              <a:t>del</a:t>
            </a:r>
            <a:r>
              <a:rPr lang="en-GB" sz="2000" b="0" strike="noStrike" spc="-41">
                <a:solidFill>
                  <a:srgbClr val="000000"/>
                </a:solidFill>
                <a:latin typeface="Arial MT"/>
              </a:rPr>
              <a:t> </a:t>
            </a:r>
            <a:r>
              <a:rPr lang="en-GB" sz="2000" b="0" strike="noStrike" spc="-1">
                <a:solidFill>
                  <a:srgbClr val="000000"/>
                </a:solidFill>
                <a:latin typeface="Arial MT"/>
              </a:rPr>
              <a:t>terzo</a:t>
            </a:r>
            <a:r>
              <a:rPr lang="en-GB" sz="2000" b="0" strike="noStrike" spc="-60">
                <a:solidFill>
                  <a:srgbClr val="000000"/>
                </a:solidFill>
                <a:latin typeface="Arial MT"/>
              </a:rPr>
              <a:t> </a:t>
            </a:r>
            <a:r>
              <a:rPr lang="en-GB" sz="2000" b="0" strike="noStrike" spc="-1">
                <a:solidFill>
                  <a:srgbClr val="000000"/>
                </a:solidFill>
                <a:latin typeface="Arial MT"/>
              </a:rPr>
              <a:t>anno</a:t>
            </a:r>
            <a:r>
              <a:rPr lang="en-GB" sz="2000" b="0" strike="noStrike" spc="-46">
                <a:solidFill>
                  <a:srgbClr val="000000"/>
                </a:solidFill>
                <a:latin typeface="Arial MT"/>
              </a:rPr>
              <a:t> </a:t>
            </a:r>
            <a:r>
              <a:rPr lang="en-GB" sz="2000" b="0" strike="noStrike" spc="-26">
                <a:solidFill>
                  <a:srgbClr val="000000"/>
                </a:solidFill>
                <a:latin typeface="Arial MT"/>
              </a:rPr>
              <a:t>(o </a:t>
            </a:r>
            <a:r>
              <a:rPr lang="en-GB" sz="2000" b="0" strike="noStrike" spc="-12">
                <a:solidFill>
                  <a:srgbClr val="000000"/>
                </a:solidFill>
                <a:latin typeface="Arial MT"/>
              </a:rPr>
              <a:t>viceversa).</a:t>
            </a:r>
            <a:endParaRPr lang="en-GB" sz="2000" b="0" strike="noStrike" spc="-1">
              <a:solidFill>
                <a:srgbClr val="000000"/>
              </a:solidFill>
              <a:latin typeface="Arial"/>
            </a:endParaRPr>
          </a:p>
          <a:p>
            <a:pPr marL="12600" defTabSz="914400">
              <a:lnSpc>
                <a:spcPct val="100000"/>
              </a:lnSpc>
              <a:spcBef>
                <a:spcPts val="105"/>
              </a:spcBef>
            </a:pPr>
            <a:endParaRPr lang="en-GB" sz="2000" b="0" strike="noStrike" spc="-1">
              <a:solidFill>
                <a:srgbClr val="000000"/>
              </a:solidFill>
              <a:latin typeface="Arial"/>
            </a:endParaRPr>
          </a:p>
          <a:p>
            <a:pPr marL="12600" defTabSz="914400">
              <a:lnSpc>
                <a:spcPct val="100000"/>
              </a:lnSpc>
            </a:pPr>
            <a:r>
              <a:rPr lang="en-GB" sz="2000" b="0" strike="noStrike" spc="-1">
                <a:solidFill>
                  <a:srgbClr val="000000"/>
                </a:solidFill>
                <a:latin typeface="Arial MT"/>
              </a:rPr>
              <a:t>In</a:t>
            </a:r>
            <a:r>
              <a:rPr lang="en-GB" sz="2000" b="0" strike="noStrike" spc="-66">
                <a:solidFill>
                  <a:srgbClr val="000000"/>
                </a:solidFill>
                <a:latin typeface="Arial MT"/>
              </a:rPr>
              <a:t> </a:t>
            </a:r>
            <a:r>
              <a:rPr lang="en-GB" sz="2000" b="0" strike="noStrike" spc="-1">
                <a:solidFill>
                  <a:srgbClr val="000000"/>
                </a:solidFill>
                <a:latin typeface="Arial MT"/>
              </a:rPr>
              <a:t>presenza</a:t>
            </a:r>
            <a:r>
              <a:rPr lang="en-GB" sz="2000" b="0" strike="noStrike" spc="-60">
                <a:solidFill>
                  <a:srgbClr val="000000"/>
                </a:solidFill>
                <a:latin typeface="Arial MT"/>
              </a:rPr>
              <a:t> </a:t>
            </a:r>
            <a:r>
              <a:rPr lang="en-GB" sz="2000" b="0" strike="noStrike" spc="-1">
                <a:solidFill>
                  <a:srgbClr val="000000"/>
                </a:solidFill>
                <a:latin typeface="Arial MT"/>
              </a:rPr>
              <a:t>solo</a:t>
            </a:r>
            <a:r>
              <a:rPr lang="en-GB" sz="2000" b="0" strike="noStrike" spc="-60">
                <a:solidFill>
                  <a:srgbClr val="000000"/>
                </a:solidFill>
                <a:latin typeface="Arial MT"/>
              </a:rPr>
              <a:t> </a:t>
            </a:r>
            <a:r>
              <a:rPr lang="en-GB" sz="2000" b="0" strike="noStrike" spc="-1">
                <a:solidFill>
                  <a:srgbClr val="000000"/>
                </a:solidFill>
                <a:latin typeface="Arial MT"/>
              </a:rPr>
              <a:t>nelle</a:t>
            </a:r>
            <a:r>
              <a:rPr lang="en-GB" sz="2000" b="0" strike="noStrike" spc="-46">
                <a:solidFill>
                  <a:srgbClr val="000000"/>
                </a:solidFill>
                <a:latin typeface="Arial MT"/>
              </a:rPr>
              <a:t> </a:t>
            </a:r>
            <a:r>
              <a:rPr lang="en-GB" sz="2000" b="0" strike="noStrike" spc="-1">
                <a:solidFill>
                  <a:srgbClr val="000000"/>
                </a:solidFill>
                <a:latin typeface="Arial MT"/>
              </a:rPr>
              <a:t>sedi</a:t>
            </a:r>
            <a:r>
              <a:rPr lang="en-GB" sz="2000" b="0" strike="noStrike" spc="-55">
                <a:solidFill>
                  <a:srgbClr val="000000"/>
                </a:solidFill>
                <a:latin typeface="Arial MT"/>
              </a:rPr>
              <a:t> </a:t>
            </a:r>
            <a:r>
              <a:rPr lang="en-GB" sz="2000" b="0" strike="noStrike" spc="-1">
                <a:solidFill>
                  <a:srgbClr val="000000"/>
                </a:solidFill>
                <a:latin typeface="Arial MT"/>
              </a:rPr>
              <a:t>di</a:t>
            </a:r>
            <a:r>
              <a:rPr lang="en-GB" sz="2000" b="0" strike="noStrike" spc="-55">
                <a:solidFill>
                  <a:srgbClr val="000000"/>
                </a:solidFill>
                <a:latin typeface="Arial MT"/>
              </a:rPr>
              <a:t> </a:t>
            </a:r>
            <a:r>
              <a:rPr lang="en-GB" sz="2000" b="0" strike="noStrike" spc="-1">
                <a:solidFill>
                  <a:srgbClr val="000000"/>
                </a:solidFill>
                <a:latin typeface="Arial MT"/>
              </a:rPr>
              <a:t>NOVEDRATE</a:t>
            </a:r>
            <a:r>
              <a:rPr lang="en-GB" sz="2000" b="0" strike="noStrike" spc="-41">
                <a:solidFill>
                  <a:srgbClr val="000000"/>
                </a:solidFill>
                <a:latin typeface="Arial MT"/>
              </a:rPr>
              <a:t> </a:t>
            </a:r>
            <a:r>
              <a:rPr lang="en-GB" sz="2000" b="0" strike="noStrike" spc="-1">
                <a:solidFill>
                  <a:srgbClr val="000000"/>
                </a:solidFill>
                <a:latin typeface="Arial MT"/>
              </a:rPr>
              <a:t>E</a:t>
            </a:r>
            <a:r>
              <a:rPr lang="en-GB" sz="2000" b="0" strike="noStrike" spc="-60">
                <a:solidFill>
                  <a:srgbClr val="000000"/>
                </a:solidFill>
                <a:latin typeface="Arial MT"/>
              </a:rPr>
              <a:t> </a:t>
            </a:r>
            <a:r>
              <a:rPr lang="en-GB" sz="2000" b="0" strike="noStrike" spc="-21">
                <a:solidFill>
                  <a:srgbClr val="000000"/>
                </a:solidFill>
                <a:latin typeface="Arial MT"/>
              </a:rPr>
              <a:t>ROMA</a:t>
            </a:r>
            <a:endParaRPr lang="en-GB" sz="2000" b="0" strike="noStrike" spc="-1">
              <a:solidFill>
                <a:srgbClr val="000000"/>
              </a:solidFill>
              <a:latin typeface="Arial"/>
            </a:endParaRPr>
          </a:p>
          <a:p>
            <a:pPr marL="12600" defTabSz="914400">
              <a:lnSpc>
                <a:spcPct val="100000"/>
              </a:lnSpc>
            </a:pPr>
            <a:r>
              <a:rPr lang="en-GB" sz="2000" b="0" strike="noStrike" spc="-1">
                <a:solidFill>
                  <a:srgbClr val="000000"/>
                </a:solidFill>
                <a:latin typeface="Arial MT"/>
              </a:rPr>
              <a:t>Per</a:t>
            </a:r>
            <a:r>
              <a:rPr lang="en-GB" sz="2000" b="0" strike="noStrike" spc="-60">
                <a:solidFill>
                  <a:srgbClr val="000000"/>
                </a:solidFill>
                <a:latin typeface="Arial MT"/>
              </a:rPr>
              <a:t> </a:t>
            </a:r>
            <a:r>
              <a:rPr lang="en-GB" sz="2000" b="0" strike="noStrike" spc="-1">
                <a:solidFill>
                  <a:srgbClr val="000000"/>
                </a:solidFill>
                <a:latin typeface="Arial MT"/>
              </a:rPr>
              <a:t>la</a:t>
            </a:r>
            <a:r>
              <a:rPr lang="en-GB" sz="2000" b="0" strike="noStrike" spc="-60">
                <a:solidFill>
                  <a:srgbClr val="000000"/>
                </a:solidFill>
                <a:latin typeface="Arial MT"/>
              </a:rPr>
              <a:t> </a:t>
            </a:r>
            <a:r>
              <a:rPr lang="en-GB" sz="2000" b="0" strike="noStrike" spc="-12">
                <a:solidFill>
                  <a:srgbClr val="000000"/>
                </a:solidFill>
                <a:latin typeface="Arial MT"/>
              </a:rPr>
              <a:t>prenotazione</a:t>
            </a:r>
            <a:r>
              <a:rPr lang="en-GB" sz="2000" b="0" strike="noStrike" spc="-60">
                <a:solidFill>
                  <a:srgbClr val="000000"/>
                </a:solidFill>
                <a:latin typeface="Arial MT"/>
              </a:rPr>
              <a:t> </a:t>
            </a:r>
            <a:r>
              <a:rPr lang="en-GB" sz="2000" b="0" strike="noStrike" spc="-1">
                <a:solidFill>
                  <a:srgbClr val="000000"/>
                </a:solidFill>
                <a:latin typeface="Arial MT"/>
              </a:rPr>
              <a:t>sul</a:t>
            </a:r>
            <a:r>
              <a:rPr lang="en-GB" sz="2000" b="0" strike="noStrike" spc="-60">
                <a:solidFill>
                  <a:srgbClr val="000000"/>
                </a:solidFill>
                <a:latin typeface="Arial MT"/>
              </a:rPr>
              <a:t> </a:t>
            </a:r>
            <a:r>
              <a:rPr lang="en-GB" sz="2000" b="0" strike="noStrike" spc="-1">
                <a:solidFill>
                  <a:srgbClr val="000000"/>
                </a:solidFill>
                <a:latin typeface="Arial MT"/>
              </a:rPr>
              <a:t>calendario</a:t>
            </a:r>
            <a:r>
              <a:rPr lang="en-GB" sz="2000" b="0" strike="noStrike" spc="-52">
                <a:solidFill>
                  <a:srgbClr val="000000"/>
                </a:solidFill>
                <a:latin typeface="Arial MT"/>
              </a:rPr>
              <a:t> </a:t>
            </a:r>
            <a:r>
              <a:rPr lang="en-GB" sz="2000" b="0" strike="noStrike" spc="-1">
                <a:solidFill>
                  <a:srgbClr val="000000"/>
                </a:solidFill>
                <a:latin typeface="Arial MT"/>
              </a:rPr>
              <a:t>sarà</a:t>
            </a:r>
            <a:r>
              <a:rPr lang="en-GB" sz="2000" b="0" strike="noStrike" spc="-60">
                <a:solidFill>
                  <a:srgbClr val="000000"/>
                </a:solidFill>
                <a:latin typeface="Arial MT"/>
              </a:rPr>
              <a:t> </a:t>
            </a:r>
            <a:r>
              <a:rPr lang="en-GB" sz="2000" b="0" strike="noStrike" spc="-1">
                <a:solidFill>
                  <a:srgbClr val="000000"/>
                </a:solidFill>
                <a:latin typeface="Arial MT"/>
              </a:rPr>
              <a:t>visibile</a:t>
            </a:r>
            <a:r>
              <a:rPr lang="en-GB" sz="2000" b="0" strike="noStrike" spc="-41">
                <a:solidFill>
                  <a:srgbClr val="000000"/>
                </a:solidFill>
                <a:latin typeface="Arial MT"/>
              </a:rPr>
              <a:t> </a:t>
            </a:r>
            <a:r>
              <a:rPr lang="en-GB" sz="2000" b="0" strike="noStrike" spc="-1">
                <a:solidFill>
                  <a:srgbClr val="000000"/>
                </a:solidFill>
                <a:latin typeface="Arial MT"/>
              </a:rPr>
              <a:t>solo</a:t>
            </a:r>
            <a:r>
              <a:rPr lang="en-GB" sz="2000" b="0" strike="noStrike" spc="-60">
                <a:solidFill>
                  <a:srgbClr val="000000"/>
                </a:solidFill>
                <a:latin typeface="Arial MT"/>
              </a:rPr>
              <a:t> </a:t>
            </a:r>
            <a:r>
              <a:rPr lang="en-GB" sz="2000" b="0" strike="noStrike" spc="-1">
                <a:solidFill>
                  <a:srgbClr val="000000"/>
                </a:solidFill>
                <a:latin typeface="Arial MT"/>
              </a:rPr>
              <a:t>il</a:t>
            </a:r>
            <a:r>
              <a:rPr lang="en-GB" sz="2000" b="0" strike="noStrike" spc="-46">
                <a:solidFill>
                  <a:srgbClr val="000000"/>
                </a:solidFill>
                <a:latin typeface="Arial MT"/>
              </a:rPr>
              <a:t> </a:t>
            </a:r>
            <a:r>
              <a:rPr lang="en-GB" sz="2000" b="0" strike="noStrike" spc="-1">
                <a:solidFill>
                  <a:srgbClr val="000000"/>
                </a:solidFill>
                <a:latin typeface="Arial MT"/>
              </a:rPr>
              <a:t>primo</a:t>
            </a:r>
            <a:r>
              <a:rPr lang="en-GB" sz="2000" b="0" strike="noStrike" spc="-60">
                <a:solidFill>
                  <a:srgbClr val="000000"/>
                </a:solidFill>
                <a:latin typeface="Arial MT"/>
              </a:rPr>
              <a:t> </a:t>
            </a:r>
            <a:r>
              <a:rPr lang="en-GB" sz="2000" b="0" strike="noStrike" spc="-1">
                <a:solidFill>
                  <a:srgbClr val="000000"/>
                </a:solidFill>
                <a:latin typeface="Arial MT"/>
              </a:rPr>
              <a:t>evento</a:t>
            </a:r>
            <a:r>
              <a:rPr lang="en-GB" sz="2000" b="0" strike="noStrike" spc="-66">
                <a:solidFill>
                  <a:srgbClr val="000000"/>
                </a:solidFill>
                <a:latin typeface="Arial MT"/>
              </a:rPr>
              <a:t> </a:t>
            </a:r>
            <a:r>
              <a:rPr lang="en-GB" sz="2000" b="0" strike="noStrike" spc="-1">
                <a:solidFill>
                  <a:srgbClr val="000000"/>
                </a:solidFill>
                <a:latin typeface="Arial MT"/>
              </a:rPr>
              <a:t>di</a:t>
            </a:r>
            <a:r>
              <a:rPr lang="en-GB" sz="2000" b="0" strike="noStrike" spc="-55">
                <a:solidFill>
                  <a:srgbClr val="000000"/>
                </a:solidFill>
                <a:latin typeface="Arial MT"/>
              </a:rPr>
              <a:t> </a:t>
            </a:r>
            <a:r>
              <a:rPr lang="en-GB" sz="2000" b="0" strike="noStrike" spc="-12">
                <a:solidFill>
                  <a:srgbClr val="000000"/>
                </a:solidFill>
                <a:latin typeface="Arial MT"/>
              </a:rPr>
              <a:t>testa, </a:t>
            </a:r>
            <a:r>
              <a:rPr lang="en-GB" sz="2000" b="0" strike="noStrike" spc="-1">
                <a:solidFill>
                  <a:srgbClr val="000000"/>
                </a:solidFill>
                <a:latin typeface="Arial MT"/>
              </a:rPr>
              <a:t>Successivamente</a:t>
            </a:r>
            <a:r>
              <a:rPr lang="en-GB" sz="2000" b="0" strike="noStrike" spc="-41">
                <a:solidFill>
                  <a:srgbClr val="000000"/>
                </a:solidFill>
                <a:latin typeface="Arial MT"/>
              </a:rPr>
              <a:t> </a:t>
            </a:r>
            <a:r>
              <a:rPr lang="en-GB" sz="2000" b="0" strike="noStrike" spc="-1">
                <a:solidFill>
                  <a:srgbClr val="000000"/>
                </a:solidFill>
                <a:latin typeface="Arial MT"/>
              </a:rPr>
              <a:t>si</a:t>
            </a:r>
            <a:r>
              <a:rPr lang="en-GB" sz="2000" b="0" strike="noStrike" spc="-35">
                <a:solidFill>
                  <a:srgbClr val="000000"/>
                </a:solidFill>
                <a:latin typeface="Arial MT"/>
              </a:rPr>
              <a:t> </a:t>
            </a:r>
            <a:r>
              <a:rPr lang="en-GB" sz="2000" b="0" strike="noStrike" spc="-1">
                <a:solidFill>
                  <a:srgbClr val="000000"/>
                </a:solidFill>
                <a:latin typeface="Arial MT"/>
              </a:rPr>
              <a:t>verrà</a:t>
            </a:r>
            <a:r>
              <a:rPr lang="en-GB" sz="2000" b="0" strike="noStrike" spc="-46">
                <a:solidFill>
                  <a:srgbClr val="000000"/>
                </a:solidFill>
                <a:latin typeface="Arial MT"/>
              </a:rPr>
              <a:t> </a:t>
            </a:r>
            <a:r>
              <a:rPr lang="en-GB" sz="2000" b="0" strike="noStrike" spc="-1">
                <a:solidFill>
                  <a:srgbClr val="000000"/>
                </a:solidFill>
                <a:latin typeface="Arial MT"/>
              </a:rPr>
              <a:t>prenotati</a:t>
            </a:r>
            <a:r>
              <a:rPr lang="en-GB" sz="2000" b="0" strike="noStrike" spc="-41">
                <a:solidFill>
                  <a:srgbClr val="000000"/>
                </a:solidFill>
                <a:latin typeface="Arial MT"/>
              </a:rPr>
              <a:t> </a:t>
            </a:r>
            <a:r>
              <a:rPr lang="en-GB" sz="2000" b="0" strike="noStrike" spc="-1">
                <a:solidFill>
                  <a:srgbClr val="000000"/>
                </a:solidFill>
                <a:latin typeface="Arial MT"/>
              </a:rPr>
              <a:t>in</a:t>
            </a:r>
            <a:r>
              <a:rPr lang="en-GB" sz="2000" b="0" strike="noStrike" spc="-35">
                <a:solidFill>
                  <a:srgbClr val="000000"/>
                </a:solidFill>
                <a:latin typeface="Arial MT"/>
              </a:rPr>
              <a:t> </a:t>
            </a:r>
            <a:r>
              <a:rPr lang="en-GB" sz="2000" b="0" strike="noStrike" spc="-12">
                <a:solidFill>
                  <a:srgbClr val="000000"/>
                </a:solidFill>
                <a:latin typeface="Arial MT"/>
              </a:rPr>
              <a:t>automatico</a:t>
            </a:r>
            <a:r>
              <a:rPr lang="en-GB" sz="2000" b="0" strike="noStrike" spc="-41">
                <a:solidFill>
                  <a:srgbClr val="000000"/>
                </a:solidFill>
                <a:latin typeface="Arial MT"/>
              </a:rPr>
              <a:t> </a:t>
            </a:r>
            <a:r>
              <a:rPr lang="en-GB" sz="2000" b="0" strike="noStrike" spc="-1">
                <a:solidFill>
                  <a:srgbClr val="000000"/>
                </a:solidFill>
                <a:latin typeface="Arial MT"/>
              </a:rPr>
              <a:t>a</a:t>
            </a:r>
            <a:r>
              <a:rPr lang="en-GB" sz="2000" b="0" strike="noStrike" spc="-35">
                <a:solidFill>
                  <a:srgbClr val="000000"/>
                </a:solidFill>
                <a:latin typeface="Arial MT"/>
              </a:rPr>
              <a:t> </a:t>
            </a:r>
            <a:r>
              <a:rPr lang="en-GB" sz="2000" b="0" strike="noStrike" spc="-1">
                <a:solidFill>
                  <a:srgbClr val="000000"/>
                </a:solidFill>
                <a:latin typeface="Arial MT"/>
              </a:rPr>
              <a:t>tutti</a:t>
            </a:r>
            <a:r>
              <a:rPr lang="en-GB" sz="2000" b="0" strike="noStrike" spc="-52">
                <a:solidFill>
                  <a:srgbClr val="000000"/>
                </a:solidFill>
                <a:latin typeface="Arial MT"/>
              </a:rPr>
              <a:t> </a:t>
            </a:r>
            <a:r>
              <a:rPr lang="en-GB" sz="2000" b="0" strike="noStrike" spc="-1">
                <a:solidFill>
                  <a:srgbClr val="000000"/>
                </a:solidFill>
                <a:latin typeface="Arial MT"/>
              </a:rPr>
              <a:t>e</a:t>
            </a:r>
            <a:r>
              <a:rPr lang="en-GB" sz="2000" b="0" strike="noStrike" spc="-35">
                <a:solidFill>
                  <a:srgbClr val="000000"/>
                </a:solidFill>
                <a:latin typeface="Arial MT"/>
              </a:rPr>
              <a:t> </a:t>
            </a:r>
            <a:r>
              <a:rPr lang="en-GB" sz="2000" b="0" strike="noStrike" spc="-1">
                <a:solidFill>
                  <a:srgbClr val="000000"/>
                </a:solidFill>
                <a:latin typeface="Arial MT"/>
              </a:rPr>
              <a:t>5</a:t>
            </a:r>
            <a:r>
              <a:rPr lang="en-GB" sz="2000" b="0" strike="noStrike" spc="-41">
                <a:solidFill>
                  <a:srgbClr val="000000"/>
                </a:solidFill>
                <a:latin typeface="Arial MT"/>
              </a:rPr>
              <a:t> </a:t>
            </a:r>
            <a:r>
              <a:rPr lang="en-GB" sz="2000" b="0" strike="noStrike" spc="-1">
                <a:solidFill>
                  <a:srgbClr val="000000"/>
                </a:solidFill>
                <a:latin typeface="Arial MT"/>
              </a:rPr>
              <a:t>gli</a:t>
            </a:r>
            <a:r>
              <a:rPr lang="en-GB" sz="2000" b="0" strike="noStrike" spc="-32">
                <a:solidFill>
                  <a:srgbClr val="000000"/>
                </a:solidFill>
                <a:latin typeface="Arial MT"/>
              </a:rPr>
              <a:t> </a:t>
            </a:r>
            <a:r>
              <a:rPr lang="en-GB" sz="2000" b="0" strike="noStrike" spc="-12">
                <a:solidFill>
                  <a:srgbClr val="000000"/>
                </a:solidFill>
                <a:latin typeface="Arial MT"/>
              </a:rPr>
              <a:t>eventi.</a:t>
            </a:r>
            <a:endParaRPr lang="en-GB" sz="2000" b="0" strike="noStrike" spc="-1">
              <a:solidFill>
                <a:srgbClr val="000000"/>
              </a:solidFill>
              <a:latin typeface="Arial"/>
            </a:endParaRPr>
          </a:p>
          <a:p>
            <a:pPr marL="12600" defTabSz="914400">
              <a:lnSpc>
                <a:spcPct val="100000"/>
              </a:lnSpc>
              <a:spcBef>
                <a:spcPts val="99"/>
              </a:spcBef>
            </a:pPr>
            <a:endParaRPr lang="en-GB" sz="2000" b="0" strike="noStrike" spc="-1">
              <a:solidFill>
                <a:srgbClr val="000000"/>
              </a:solidFill>
              <a:latin typeface="Arial"/>
            </a:endParaRPr>
          </a:p>
          <a:p>
            <a:pPr marL="12600" defTabSz="914400">
              <a:lnSpc>
                <a:spcPct val="100000"/>
              </a:lnSpc>
            </a:pPr>
            <a:r>
              <a:rPr lang="en-GB" sz="2000" b="0" strike="noStrike" spc="-1">
                <a:solidFill>
                  <a:srgbClr val="000000"/>
                </a:solidFill>
                <a:latin typeface="Arial MT"/>
              </a:rPr>
              <a:t>Non</a:t>
            </a:r>
            <a:r>
              <a:rPr lang="en-GB" sz="2000" b="0" strike="noStrike" spc="-55">
                <a:solidFill>
                  <a:srgbClr val="000000"/>
                </a:solidFill>
                <a:latin typeface="Arial MT"/>
              </a:rPr>
              <a:t> </a:t>
            </a:r>
            <a:r>
              <a:rPr lang="en-GB" sz="2000" b="0" strike="noStrike" spc="-1">
                <a:solidFill>
                  <a:srgbClr val="000000"/>
                </a:solidFill>
                <a:latin typeface="Arial MT"/>
              </a:rPr>
              <a:t>è</a:t>
            </a:r>
            <a:r>
              <a:rPr lang="en-GB" sz="2000" b="0" strike="noStrike" spc="-52">
                <a:solidFill>
                  <a:srgbClr val="000000"/>
                </a:solidFill>
                <a:latin typeface="Arial MT"/>
              </a:rPr>
              <a:t> </a:t>
            </a:r>
            <a:r>
              <a:rPr lang="en-GB" sz="2000" b="0" strike="noStrike" spc="-1">
                <a:solidFill>
                  <a:srgbClr val="000000"/>
                </a:solidFill>
                <a:latin typeface="Arial MT"/>
              </a:rPr>
              <a:t>previsto</a:t>
            </a:r>
            <a:r>
              <a:rPr lang="en-GB" sz="2000" b="0" strike="noStrike" spc="-52">
                <a:solidFill>
                  <a:srgbClr val="000000"/>
                </a:solidFill>
                <a:latin typeface="Arial MT"/>
              </a:rPr>
              <a:t> </a:t>
            </a:r>
            <a:r>
              <a:rPr lang="en-GB" sz="2000" b="0" strike="noStrike" spc="-1">
                <a:solidFill>
                  <a:srgbClr val="000000"/>
                </a:solidFill>
                <a:latin typeface="Arial MT"/>
              </a:rPr>
              <a:t>nessun</a:t>
            </a:r>
            <a:r>
              <a:rPr lang="en-GB" sz="2000" b="0" strike="noStrike" spc="-52">
                <a:solidFill>
                  <a:srgbClr val="000000"/>
                </a:solidFill>
                <a:latin typeface="Arial MT"/>
              </a:rPr>
              <a:t> </a:t>
            </a:r>
            <a:r>
              <a:rPr lang="en-GB" sz="2000" b="0" strike="noStrike" spc="-1">
                <a:solidFill>
                  <a:srgbClr val="000000"/>
                </a:solidFill>
                <a:latin typeface="Arial MT"/>
              </a:rPr>
              <a:t>costo</a:t>
            </a:r>
            <a:r>
              <a:rPr lang="en-GB" sz="2000" b="0" strike="noStrike" spc="-55">
                <a:solidFill>
                  <a:srgbClr val="000000"/>
                </a:solidFill>
                <a:latin typeface="Arial MT"/>
              </a:rPr>
              <a:t> </a:t>
            </a:r>
            <a:r>
              <a:rPr lang="en-GB" sz="2000" b="0" strike="noStrike" spc="-12">
                <a:solidFill>
                  <a:srgbClr val="000000"/>
                </a:solidFill>
                <a:latin typeface="Arial MT"/>
              </a:rPr>
              <a:t>aggiuntivo.</a:t>
            </a:r>
            <a:endParaRPr lang="en-GB" sz="2000" b="0" strike="noStrike" spc="-1">
              <a:solidFill>
                <a:srgbClr val="000000"/>
              </a:solidFill>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PlaceHolder 1"/>
          <p:cNvSpPr>
            <a:spLocks noGrp="1"/>
          </p:cNvSpPr>
          <p:nvPr>
            <p:ph type="title"/>
          </p:nvPr>
        </p:nvSpPr>
        <p:spPr>
          <a:xfrm>
            <a:off x="664560" y="1423800"/>
            <a:ext cx="1063404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200" b="1" strike="noStrike" spc="-1">
                <a:solidFill>
                  <a:srgbClr val="1F487C"/>
                </a:solidFill>
                <a:latin typeface="Arial"/>
              </a:rPr>
              <a:t>DOVE</a:t>
            </a:r>
            <a:r>
              <a:rPr lang="en-GB" sz="3200" b="1" strike="noStrike" spc="-32">
                <a:solidFill>
                  <a:srgbClr val="1F487C"/>
                </a:solidFill>
                <a:latin typeface="Arial"/>
              </a:rPr>
              <a:t> </a:t>
            </a:r>
            <a:r>
              <a:rPr lang="en-GB" sz="3200" b="1" strike="noStrike" spc="-1">
                <a:solidFill>
                  <a:srgbClr val="1F487C"/>
                </a:solidFill>
                <a:latin typeface="Arial"/>
              </a:rPr>
              <a:t>TROVO</a:t>
            </a:r>
            <a:r>
              <a:rPr lang="en-GB" sz="3200" b="1" strike="noStrike" spc="-32">
                <a:solidFill>
                  <a:srgbClr val="1F487C"/>
                </a:solidFill>
                <a:latin typeface="Arial"/>
              </a:rPr>
              <a:t> </a:t>
            </a:r>
            <a:r>
              <a:rPr lang="en-GB" sz="3200" b="1" strike="noStrike" spc="-1">
                <a:solidFill>
                  <a:srgbClr val="1F487C"/>
                </a:solidFill>
                <a:latin typeface="Arial"/>
              </a:rPr>
              <a:t>TUTTE</a:t>
            </a:r>
            <a:r>
              <a:rPr lang="en-GB" sz="3200" b="1" strike="noStrike" spc="-35">
                <a:solidFill>
                  <a:srgbClr val="1F487C"/>
                </a:solidFill>
                <a:latin typeface="Arial"/>
              </a:rPr>
              <a:t> </a:t>
            </a:r>
            <a:r>
              <a:rPr lang="en-GB" sz="3200" b="1" strike="noStrike" spc="-1">
                <a:solidFill>
                  <a:srgbClr val="1F487C"/>
                </a:solidFill>
                <a:latin typeface="Arial"/>
              </a:rPr>
              <a:t>LE</a:t>
            </a:r>
            <a:r>
              <a:rPr lang="en-GB" sz="3200" b="1" strike="noStrike" spc="-35">
                <a:solidFill>
                  <a:srgbClr val="1F487C"/>
                </a:solidFill>
                <a:latin typeface="Arial"/>
              </a:rPr>
              <a:t> </a:t>
            </a:r>
            <a:r>
              <a:rPr lang="en-GB" sz="3200" b="1" strike="noStrike" spc="-1">
                <a:solidFill>
                  <a:srgbClr val="1F487C"/>
                </a:solidFill>
                <a:latin typeface="Arial"/>
              </a:rPr>
              <a:t>INFORMAZIONI</a:t>
            </a:r>
            <a:r>
              <a:rPr lang="en-GB" sz="3200" b="1" strike="noStrike" spc="-41">
                <a:solidFill>
                  <a:srgbClr val="1F487C"/>
                </a:solidFill>
                <a:latin typeface="Arial"/>
              </a:rPr>
              <a:t> </a:t>
            </a:r>
            <a:r>
              <a:rPr lang="en-GB" sz="3200" b="1" strike="noStrike" spc="-1">
                <a:solidFill>
                  <a:srgbClr val="1F487C"/>
                </a:solidFill>
                <a:latin typeface="Arial"/>
              </a:rPr>
              <a:t>SUI</a:t>
            </a:r>
            <a:r>
              <a:rPr lang="en-GB" sz="3200" b="1" strike="noStrike" spc="-66">
                <a:solidFill>
                  <a:srgbClr val="1F487C"/>
                </a:solidFill>
                <a:latin typeface="Arial"/>
              </a:rPr>
              <a:t> </a:t>
            </a:r>
            <a:r>
              <a:rPr lang="en-GB" sz="3200" b="1" strike="noStrike" spc="-1">
                <a:solidFill>
                  <a:srgbClr val="1F487C"/>
                </a:solidFill>
                <a:latin typeface="Arial"/>
              </a:rPr>
              <a:t>TPV</a:t>
            </a:r>
            <a:r>
              <a:rPr lang="en-GB" sz="3200" b="1" strike="noStrike" spc="-41">
                <a:solidFill>
                  <a:srgbClr val="1F487C"/>
                </a:solidFill>
                <a:latin typeface="Arial"/>
              </a:rPr>
              <a:t> </a:t>
            </a:r>
            <a:r>
              <a:rPr lang="en-GB" sz="3200" b="1" strike="noStrike" spc="-21">
                <a:solidFill>
                  <a:srgbClr val="1F487C"/>
                </a:solidFill>
                <a:latin typeface="Arial"/>
              </a:rPr>
              <a:t>L24?</a:t>
            </a:r>
            <a:endParaRPr lang="it-IT" sz="3200" b="0" strike="noStrike" spc="-1">
              <a:solidFill>
                <a:schemeClr val="dk1"/>
              </a:solidFill>
              <a:latin typeface="Calibri"/>
            </a:endParaRPr>
          </a:p>
        </p:txBody>
      </p:sp>
      <p:pic>
        <p:nvPicPr>
          <p:cNvPr id="258" name="object 3"/>
          <p:cNvPicPr/>
          <p:nvPr/>
        </p:nvPicPr>
        <p:blipFill>
          <a:blip r:embed="rId2"/>
          <a:stretch/>
        </p:blipFill>
        <p:spPr>
          <a:xfrm>
            <a:off x="9795600" y="5324760"/>
            <a:ext cx="1927440" cy="1237320"/>
          </a:xfrm>
          <a:prstGeom prst="rect">
            <a:avLst/>
          </a:prstGeom>
          <a:ln w="0">
            <a:noFill/>
          </a:ln>
        </p:spPr>
      </p:pic>
      <p:sp>
        <p:nvSpPr>
          <p:cNvPr id="259" name="object 4"/>
          <p:cNvSpPr/>
          <p:nvPr/>
        </p:nvSpPr>
        <p:spPr>
          <a:xfrm>
            <a:off x="546840" y="2641680"/>
            <a:ext cx="8727480" cy="279468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defTabSz="914400">
              <a:lnSpc>
                <a:spcPct val="100000"/>
              </a:lnSpc>
              <a:spcBef>
                <a:spcPts val="96"/>
              </a:spcBef>
            </a:pPr>
            <a:r>
              <a:rPr lang="en-GB" sz="2000" b="0" strike="noStrike" spc="-1">
                <a:solidFill>
                  <a:srgbClr val="000000"/>
                </a:solidFill>
                <a:latin typeface="Arial MT"/>
              </a:rPr>
              <a:t>PER</a:t>
            </a:r>
            <a:r>
              <a:rPr lang="en-GB" sz="2000" b="0" strike="noStrike" spc="-35">
                <a:solidFill>
                  <a:srgbClr val="000000"/>
                </a:solidFill>
                <a:latin typeface="Arial MT"/>
              </a:rPr>
              <a:t> </a:t>
            </a:r>
            <a:r>
              <a:rPr lang="en-GB" sz="2000" b="0" strike="noStrike" spc="-1">
                <a:solidFill>
                  <a:srgbClr val="000000"/>
                </a:solidFill>
                <a:latin typeface="Arial MT"/>
              </a:rPr>
              <a:t>MAGGIORI</a:t>
            </a:r>
            <a:r>
              <a:rPr lang="en-GB" sz="2000" b="0" strike="noStrike" spc="-52">
                <a:solidFill>
                  <a:srgbClr val="000000"/>
                </a:solidFill>
                <a:latin typeface="Arial MT"/>
              </a:rPr>
              <a:t> </a:t>
            </a:r>
            <a:r>
              <a:rPr lang="en-GB" sz="2000" b="0" strike="noStrike" spc="-12">
                <a:solidFill>
                  <a:srgbClr val="000000"/>
                </a:solidFill>
                <a:latin typeface="Arial MT"/>
              </a:rPr>
              <a:t>INFORMAZIONI</a:t>
            </a:r>
            <a:r>
              <a:rPr lang="en-GB" sz="2000" b="0" strike="noStrike" spc="-32">
                <a:solidFill>
                  <a:srgbClr val="000000"/>
                </a:solidFill>
                <a:latin typeface="Arial MT"/>
              </a:rPr>
              <a:t> </a:t>
            </a:r>
            <a:r>
              <a:rPr lang="en-GB" sz="2000" b="0" strike="noStrike" spc="-1">
                <a:solidFill>
                  <a:srgbClr val="000000"/>
                </a:solidFill>
                <a:latin typeface="Arial MT"/>
              </a:rPr>
              <a:t>O</a:t>
            </a:r>
            <a:r>
              <a:rPr lang="en-GB" sz="2000" b="0" strike="noStrike" spc="-46">
                <a:solidFill>
                  <a:srgbClr val="000000"/>
                </a:solidFill>
                <a:latin typeface="Arial MT"/>
              </a:rPr>
              <a:t> </a:t>
            </a:r>
            <a:r>
              <a:rPr lang="en-GB" sz="2000" b="0" strike="noStrike" spc="-12">
                <a:solidFill>
                  <a:srgbClr val="000000"/>
                </a:solidFill>
                <a:latin typeface="Arial MT"/>
              </a:rPr>
              <a:t>AGGIORNAMENTI</a:t>
            </a:r>
            <a:r>
              <a:rPr lang="en-GB" sz="2000" b="0" strike="noStrike" spc="-15">
                <a:solidFill>
                  <a:srgbClr val="000000"/>
                </a:solidFill>
                <a:latin typeface="Arial MT"/>
              </a:rPr>
              <a:t> </a:t>
            </a:r>
            <a:r>
              <a:rPr lang="en-GB" sz="2000" b="0" strike="noStrike" spc="-1">
                <a:solidFill>
                  <a:srgbClr val="000000"/>
                </a:solidFill>
                <a:latin typeface="Arial MT"/>
              </a:rPr>
              <a:t>E’</a:t>
            </a:r>
            <a:r>
              <a:rPr lang="en-GB" sz="2000" b="0" strike="noStrike" spc="-41">
                <a:solidFill>
                  <a:srgbClr val="000000"/>
                </a:solidFill>
                <a:latin typeface="Arial MT"/>
              </a:rPr>
              <a:t> </a:t>
            </a:r>
            <a:r>
              <a:rPr lang="en-GB" sz="2000" b="0" strike="noStrike" spc="-1">
                <a:solidFill>
                  <a:srgbClr val="000000"/>
                </a:solidFill>
                <a:latin typeface="Arial MT"/>
              </a:rPr>
              <a:t>SEMPRE</a:t>
            </a:r>
            <a:r>
              <a:rPr lang="en-GB" sz="2000" b="0" strike="noStrike" spc="-21">
                <a:solidFill>
                  <a:srgbClr val="000000"/>
                </a:solidFill>
                <a:latin typeface="Arial MT"/>
              </a:rPr>
              <a:t> BENE </a:t>
            </a:r>
            <a:r>
              <a:rPr lang="en-GB" sz="2000" b="0" strike="noStrike" spc="-1">
                <a:solidFill>
                  <a:srgbClr val="000000"/>
                </a:solidFill>
                <a:latin typeface="Arial MT"/>
              </a:rPr>
              <a:t>CONSULTARE</a:t>
            </a:r>
            <a:r>
              <a:rPr lang="en-GB" sz="2000" b="0" strike="noStrike" spc="-46">
                <a:solidFill>
                  <a:srgbClr val="000000"/>
                </a:solidFill>
                <a:latin typeface="Arial MT"/>
              </a:rPr>
              <a:t> </a:t>
            </a:r>
            <a:r>
              <a:rPr lang="en-GB" sz="2000" b="0" strike="noStrike" spc="-1">
                <a:solidFill>
                  <a:srgbClr val="000000"/>
                </a:solidFill>
                <a:latin typeface="Arial MT"/>
              </a:rPr>
              <a:t>IL</a:t>
            </a:r>
            <a:r>
              <a:rPr lang="en-GB" sz="2000" b="0" strike="noStrike" spc="-72">
                <a:solidFill>
                  <a:srgbClr val="000000"/>
                </a:solidFill>
                <a:latin typeface="Arial MT"/>
              </a:rPr>
              <a:t> </a:t>
            </a:r>
            <a:r>
              <a:rPr lang="en-GB" sz="2000" b="0" strike="noStrike" spc="-1">
                <a:solidFill>
                  <a:srgbClr val="000000"/>
                </a:solidFill>
                <a:latin typeface="Arial MT"/>
              </a:rPr>
              <a:t>SITO</a:t>
            </a:r>
            <a:r>
              <a:rPr lang="en-GB" sz="2000" b="0" strike="noStrike" spc="-75">
                <a:solidFill>
                  <a:srgbClr val="000000"/>
                </a:solidFill>
                <a:latin typeface="Arial MT"/>
              </a:rPr>
              <a:t> </a:t>
            </a:r>
            <a:r>
              <a:rPr lang="en-GB" sz="2000" b="0" strike="noStrike" spc="-1">
                <a:solidFill>
                  <a:srgbClr val="000000"/>
                </a:solidFill>
                <a:latin typeface="Arial MT"/>
              </a:rPr>
              <a:t>D’ATENEO</a:t>
            </a:r>
            <a:r>
              <a:rPr lang="en-GB" sz="2000" b="0" strike="noStrike" spc="-52">
                <a:solidFill>
                  <a:srgbClr val="000000"/>
                </a:solidFill>
                <a:latin typeface="Arial MT"/>
              </a:rPr>
              <a:t> </a:t>
            </a:r>
            <a:r>
              <a:rPr lang="en-GB" sz="2000" b="0" strike="noStrike" spc="-1">
                <a:solidFill>
                  <a:srgbClr val="000000"/>
                </a:solidFill>
                <a:latin typeface="Arial MT"/>
              </a:rPr>
              <a:t>AL</a:t>
            </a:r>
            <a:r>
              <a:rPr lang="en-GB" sz="2000" b="0" strike="noStrike" spc="-66">
                <a:solidFill>
                  <a:srgbClr val="000000"/>
                </a:solidFill>
                <a:latin typeface="Arial MT"/>
              </a:rPr>
              <a:t> </a:t>
            </a:r>
            <a:r>
              <a:rPr lang="en-GB" sz="2000" b="0" strike="noStrike" spc="-1">
                <a:solidFill>
                  <a:srgbClr val="000000"/>
                </a:solidFill>
                <a:latin typeface="Arial MT"/>
              </a:rPr>
              <a:t>SEGUENTE</a:t>
            </a:r>
            <a:r>
              <a:rPr lang="en-GB" sz="2000" b="0" strike="noStrike" spc="-41">
                <a:solidFill>
                  <a:srgbClr val="000000"/>
                </a:solidFill>
                <a:latin typeface="Arial MT"/>
              </a:rPr>
              <a:t> </a:t>
            </a:r>
            <a:r>
              <a:rPr lang="en-GB" sz="2000" b="0" strike="noStrike" spc="-12">
                <a:solidFill>
                  <a:srgbClr val="000000"/>
                </a:solidFill>
                <a:latin typeface="Arial MT"/>
              </a:rPr>
              <a:t>LINK:</a:t>
            </a:r>
            <a:endParaRPr lang="en-GB" sz="2000" b="0" strike="noStrike" spc="-1">
              <a:solidFill>
                <a:srgbClr val="000000"/>
              </a:solidFill>
              <a:latin typeface="Arial"/>
            </a:endParaRPr>
          </a:p>
          <a:p>
            <a:pPr marL="12600" defTabSz="914400">
              <a:lnSpc>
                <a:spcPct val="100000"/>
              </a:lnSpc>
              <a:spcBef>
                <a:spcPts val="105"/>
              </a:spcBef>
            </a:pPr>
            <a:endParaRPr lang="en-GB" sz="2000" b="0" strike="noStrike" spc="-1">
              <a:solidFill>
                <a:srgbClr val="000000"/>
              </a:solidFill>
              <a:latin typeface="Arial"/>
            </a:endParaRPr>
          </a:p>
          <a:p>
            <a:pPr marL="12600" defTabSz="914400">
              <a:lnSpc>
                <a:spcPct val="100000"/>
              </a:lnSpc>
            </a:pPr>
            <a:r>
              <a:rPr lang="en-GB" sz="2000" b="0" strike="noStrike" spc="-12">
                <a:solidFill>
                  <a:srgbClr val="000000"/>
                </a:solidFill>
                <a:latin typeface="Arial MT"/>
              </a:rPr>
              <a:t>https:/</a:t>
            </a:r>
            <a:r>
              <a:rPr lang="en-GB" sz="2000" b="0" u="sng" strike="noStrike" spc="-12">
                <a:solidFill>
                  <a:srgbClr val="0000FF"/>
                </a:solidFill>
                <a:uFillTx/>
                <a:latin typeface="Arial MT"/>
                <a:hlinkClick r:id="rId3"/>
              </a:rPr>
              <a:t>/www.uniecampus.it/studenti/stage-e-</a:t>
            </a:r>
            <a:r>
              <a:rPr lang="en-GB" sz="2000" b="0" u="sng" strike="noStrike" spc="-21">
                <a:solidFill>
                  <a:srgbClr val="0000FF"/>
                </a:solidFill>
                <a:uFillTx/>
                <a:latin typeface="Arial MT"/>
                <a:hlinkClick r:id="rId3"/>
              </a:rPr>
              <a:t>placement/stage-</a:t>
            </a:r>
            <a:r>
              <a:rPr lang="en-GB" sz="2000" b="0" u="sng" strike="noStrike" spc="-12">
                <a:solidFill>
                  <a:srgbClr val="0000FF"/>
                </a:solidFill>
                <a:uFillTx/>
                <a:latin typeface="Arial MT"/>
                <a:hlinkClick r:id="rId3"/>
              </a:rPr>
              <a:t>e-tirocini/tirocini-</a:t>
            </a:r>
            <a:r>
              <a:rPr lang="en-GB" sz="2000" b="0" strike="noStrike" spc="-12">
                <a:solidFill>
                  <a:srgbClr val="000000"/>
                </a:solidFill>
                <a:latin typeface="Arial MT"/>
              </a:rPr>
              <a:t> curriculari/tpv-l-24/index.html</a:t>
            </a:r>
            <a:endParaRPr lang="en-GB" sz="2000" b="0" strike="noStrike" spc="-1">
              <a:solidFill>
                <a:srgbClr val="000000"/>
              </a:solidFill>
              <a:latin typeface="Arial"/>
            </a:endParaRPr>
          </a:p>
          <a:p>
            <a:pPr marL="12600" defTabSz="914400">
              <a:lnSpc>
                <a:spcPct val="100000"/>
              </a:lnSpc>
              <a:spcBef>
                <a:spcPts val="99"/>
              </a:spcBef>
            </a:pPr>
            <a:endParaRPr lang="en-GB" sz="2000" b="0" strike="noStrike" spc="-1">
              <a:solidFill>
                <a:srgbClr val="000000"/>
              </a:solidFill>
              <a:latin typeface="Arial"/>
            </a:endParaRPr>
          </a:p>
          <a:p>
            <a:pPr marL="12600" defTabSz="914400">
              <a:lnSpc>
                <a:spcPct val="100000"/>
              </a:lnSpc>
            </a:pPr>
            <a:r>
              <a:rPr lang="en-GB" sz="2000" b="0" strike="noStrike" spc="-1">
                <a:solidFill>
                  <a:srgbClr val="000000"/>
                </a:solidFill>
                <a:latin typeface="Arial MT"/>
              </a:rPr>
              <a:t>O</a:t>
            </a:r>
            <a:r>
              <a:rPr lang="en-GB" sz="2000" b="0" strike="noStrike" spc="-75">
                <a:solidFill>
                  <a:srgbClr val="000000"/>
                </a:solidFill>
                <a:latin typeface="Arial MT"/>
              </a:rPr>
              <a:t> </a:t>
            </a:r>
            <a:r>
              <a:rPr lang="en-GB" sz="2000" b="0" strike="noStrike" spc="-1">
                <a:solidFill>
                  <a:srgbClr val="000000"/>
                </a:solidFill>
                <a:latin typeface="Arial MT"/>
              </a:rPr>
              <a:t>CONTATTARE</a:t>
            </a:r>
            <a:r>
              <a:rPr lang="en-GB" sz="2000" b="0" strike="noStrike" spc="-46">
                <a:solidFill>
                  <a:srgbClr val="000000"/>
                </a:solidFill>
                <a:latin typeface="Arial MT"/>
              </a:rPr>
              <a:t> </a:t>
            </a:r>
            <a:r>
              <a:rPr lang="en-GB" sz="2000" b="0" strike="noStrike" spc="-1">
                <a:solidFill>
                  <a:srgbClr val="000000"/>
                </a:solidFill>
                <a:latin typeface="Arial MT"/>
              </a:rPr>
              <a:t>L’UFFICIO</a:t>
            </a:r>
            <a:r>
              <a:rPr lang="en-GB" sz="2000" b="0" strike="noStrike" spc="-55">
                <a:solidFill>
                  <a:srgbClr val="000000"/>
                </a:solidFill>
                <a:latin typeface="Arial MT"/>
              </a:rPr>
              <a:t> </a:t>
            </a:r>
            <a:r>
              <a:rPr lang="en-GB" sz="2000" b="0" strike="noStrike" spc="-1">
                <a:solidFill>
                  <a:srgbClr val="000000"/>
                </a:solidFill>
                <a:latin typeface="Arial MT"/>
              </a:rPr>
              <a:t>DI</a:t>
            </a:r>
            <a:r>
              <a:rPr lang="en-GB" sz="2000" b="0" strike="noStrike" spc="-60">
                <a:solidFill>
                  <a:srgbClr val="000000"/>
                </a:solidFill>
                <a:latin typeface="Arial MT"/>
              </a:rPr>
              <a:t> </a:t>
            </a:r>
            <a:r>
              <a:rPr lang="en-GB" sz="2000" b="0" strike="noStrike" spc="-12">
                <a:solidFill>
                  <a:srgbClr val="000000"/>
                </a:solidFill>
                <a:latin typeface="Arial MT"/>
              </a:rPr>
              <a:t>COMPETENZA:</a:t>
            </a:r>
            <a:endParaRPr lang="en-GB" sz="2000" b="0" strike="noStrike" spc="-1">
              <a:solidFill>
                <a:srgbClr val="000000"/>
              </a:solidFill>
              <a:latin typeface="Arial"/>
            </a:endParaRPr>
          </a:p>
          <a:p>
            <a:pPr marL="12600" defTabSz="914400">
              <a:lnSpc>
                <a:spcPct val="100000"/>
              </a:lnSpc>
              <a:spcBef>
                <a:spcPts val="99"/>
              </a:spcBef>
            </a:pPr>
            <a:endParaRPr lang="en-GB" sz="2000" b="0" strike="noStrike" spc="-1">
              <a:solidFill>
                <a:srgbClr val="000000"/>
              </a:solidFill>
              <a:latin typeface="Arial"/>
            </a:endParaRPr>
          </a:p>
          <a:p>
            <a:pPr marL="12600" defTabSz="914400">
              <a:lnSpc>
                <a:spcPct val="100000"/>
              </a:lnSpc>
            </a:pPr>
            <a:r>
              <a:rPr lang="en-GB" sz="2000" b="0" u="sng" strike="noStrike" spc="-12">
                <a:solidFill>
                  <a:srgbClr val="0000FF"/>
                </a:solidFill>
                <a:uFill>
                  <a:solidFill>
                    <a:srgbClr val="000000"/>
                  </a:solidFill>
                </a:uFill>
                <a:latin typeface="Arial MT"/>
                <a:hlinkClick r:id="rId4"/>
              </a:rPr>
              <a:t>TPV@UNIECAMPUS.IT</a:t>
            </a:r>
            <a:endParaRPr lang="en-GB" sz="2000" b="0" strike="noStrike" spc="-1">
              <a:solidFill>
                <a:srgbClr val="000000"/>
              </a:solidFill>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PlaceHolder 1"/>
          <p:cNvSpPr>
            <a:spLocks noGrp="1"/>
          </p:cNvSpPr>
          <p:nvPr>
            <p:ph type="title"/>
          </p:nvPr>
        </p:nvSpPr>
        <p:spPr>
          <a:xfrm>
            <a:off x="2157120" y="2761200"/>
            <a:ext cx="297216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3600" b="1" u="sng" strike="noStrike" spc="-1">
                <a:solidFill>
                  <a:srgbClr val="000000"/>
                </a:solidFill>
                <a:uFill>
                  <a:solidFill>
                    <a:srgbClr val="000000"/>
                  </a:solidFill>
                </a:uFill>
                <a:latin typeface="Arial"/>
              </a:rPr>
              <a:t>I </a:t>
            </a:r>
            <a:r>
              <a:rPr lang="en-GB" sz="3600" b="1" u="sng" strike="noStrike" spc="-12">
                <a:solidFill>
                  <a:srgbClr val="000000"/>
                </a:solidFill>
                <a:uFill>
                  <a:solidFill>
                    <a:srgbClr val="000000"/>
                  </a:solidFill>
                </a:uFill>
                <a:latin typeface="Arial"/>
              </a:rPr>
              <a:t>CALENDARI</a:t>
            </a:r>
            <a:endParaRPr lang="it-IT" sz="3600" b="0" strike="noStrike" spc="-1">
              <a:solidFill>
                <a:schemeClr val="dk1"/>
              </a:solidFill>
              <a:latin typeface="Calibri"/>
            </a:endParaRPr>
          </a:p>
        </p:txBody>
      </p:sp>
      <p:pic>
        <p:nvPicPr>
          <p:cNvPr id="261" name="object 3"/>
          <p:cNvPicPr/>
          <p:nvPr/>
        </p:nvPicPr>
        <p:blipFill>
          <a:blip r:embed="rId2"/>
          <a:stretch/>
        </p:blipFill>
        <p:spPr>
          <a:xfrm>
            <a:off x="10763280" y="0"/>
            <a:ext cx="1427760" cy="866160"/>
          </a:xfrm>
          <a:prstGeom prst="rect">
            <a:avLst/>
          </a:prstGeom>
          <a:ln w="0">
            <a:noFill/>
          </a:ln>
        </p:spPr>
      </p:pic>
      <p:pic>
        <p:nvPicPr>
          <p:cNvPr id="262" name="object 4"/>
          <p:cNvPicPr/>
          <p:nvPr/>
        </p:nvPicPr>
        <p:blipFill>
          <a:blip r:embed="rId3"/>
          <a:stretch/>
        </p:blipFill>
        <p:spPr>
          <a:xfrm>
            <a:off x="6172200" y="1396800"/>
            <a:ext cx="4062600" cy="4063320"/>
          </a:xfrm>
          <a:prstGeom prst="rect">
            <a:avLst/>
          </a:prstGeom>
          <a:ln w="0">
            <a:noFill/>
          </a:ln>
        </p:spPr>
      </p:pic>
      <p:sp>
        <p:nvSpPr>
          <p:cNvPr id="263" name="object 5"/>
          <p:cNvSpPr/>
          <p:nvPr/>
        </p:nvSpPr>
        <p:spPr>
          <a:xfrm>
            <a:off x="1714320" y="5479920"/>
            <a:ext cx="8096400" cy="11095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algn="ctr" defTabSz="914400">
              <a:lnSpc>
                <a:spcPct val="100000"/>
              </a:lnSpc>
              <a:spcBef>
                <a:spcPts val="99"/>
              </a:spcBef>
            </a:pPr>
            <a:r>
              <a:rPr lang="en-GB" sz="1800" b="1" strike="noStrike" spc="-1">
                <a:solidFill>
                  <a:srgbClr val="000000"/>
                </a:solidFill>
                <a:latin typeface="Calibri"/>
              </a:rPr>
              <a:t>I</a:t>
            </a:r>
            <a:r>
              <a:rPr lang="en-GB" sz="1800" b="1" strike="noStrike" spc="-21">
                <a:solidFill>
                  <a:srgbClr val="000000"/>
                </a:solidFill>
                <a:latin typeface="Calibri"/>
              </a:rPr>
              <a:t> </a:t>
            </a:r>
            <a:r>
              <a:rPr lang="en-GB" sz="1800" b="1" strike="noStrike" spc="-1">
                <a:solidFill>
                  <a:srgbClr val="000000"/>
                </a:solidFill>
                <a:latin typeface="Calibri"/>
              </a:rPr>
              <a:t>calendari</a:t>
            </a:r>
            <a:r>
              <a:rPr lang="en-GB" sz="1800" b="1" strike="noStrike" spc="-46">
                <a:solidFill>
                  <a:srgbClr val="000000"/>
                </a:solidFill>
                <a:latin typeface="Calibri"/>
              </a:rPr>
              <a:t> </a:t>
            </a:r>
            <a:r>
              <a:rPr lang="en-GB" sz="1800" b="1" strike="noStrike" spc="-1">
                <a:solidFill>
                  <a:srgbClr val="000000"/>
                </a:solidFill>
                <a:latin typeface="Calibri"/>
              </a:rPr>
              <a:t>sono</a:t>
            </a:r>
            <a:r>
              <a:rPr lang="en-GB" sz="1800" b="1" strike="noStrike" spc="-35">
                <a:solidFill>
                  <a:srgbClr val="000000"/>
                </a:solidFill>
                <a:latin typeface="Calibri"/>
              </a:rPr>
              <a:t> </a:t>
            </a:r>
            <a:r>
              <a:rPr lang="en-GB" sz="1800" b="1" strike="noStrike" spc="-1">
                <a:solidFill>
                  <a:srgbClr val="000000"/>
                </a:solidFill>
                <a:latin typeface="Calibri"/>
              </a:rPr>
              <a:t>resi</a:t>
            </a:r>
            <a:r>
              <a:rPr lang="en-GB" sz="1800" b="1" strike="noStrike" spc="-15">
                <a:solidFill>
                  <a:srgbClr val="000000"/>
                </a:solidFill>
                <a:latin typeface="Calibri"/>
              </a:rPr>
              <a:t> </a:t>
            </a:r>
            <a:r>
              <a:rPr lang="en-GB" sz="1800" b="1" strike="noStrike" spc="-1">
                <a:solidFill>
                  <a:srgbClr val="000000"/>
                </a:solidFill>
                <a:latin typeface="Calibri"/>
              </a:rPr>
              <a:t>disponibili</a:t>
            </a:r>
            <a:r>
              <a:rPr lang="en-GB" sz="1800" b="1" strike="noStrike" spc="-21">
                <a:solidFill>
                  <a:srgbClr val="000000"/>
                </a:solidFill>
                <a:latin typeface="Calibri"/>
              </a:rPr>
              <a:t> </a:t>
            </a:r>
            <a:r>
              <a:rPr lang="en-GB" sz="1800" b="1" strike="noStrike" spc="-1">
                <a:solidFill>
                  <a:srgbClr val="000000"/>
                </a:solidFill>
                <a:latin typeface="Calibri"/>
              </a:rPr>
              <a:t>dai</a:t>
            </a:r>
            <a:r>
              <a:rPr lang="en-GB" sz="1800" b="1" strike="noStrike" spc="-21">
                <a:solidFill>
                  <a:srgbClr val="000000"/>
                </a:solidFill>
                <a:latin typeface="Calibri"/>
              </a:rPr>
              <a:t> </a:t>
            </a:r>
            <a:r>
              <a:rPr lang="en-GB" sz="1800" b="1" strike="noStrike" spc="-1">
                <a:solidFill>
                  <a:srgbClr val="000000"/>
                </a:solidFill>
                <a:latin typeface="Calibri"/>
              </a:rPr>
              <a:t>tutor,</a:t>
            </a:r>
            <a:r>
              <a:rPr lang="en-GB" sz="1800" b="1" strike="noStrike" spc="-41">
                <a:solidFill>
                  <a:srgbClr val="000000"/>
                </a:solidFill>
                <a:latin typeface="Calibri"/>
              </a:rPr>
              <a:t> </a:t>
            </a:r>
            <a:r>
              <a:rPr lang="en-GB" sz="1800" b="1" strike="noStrike" spc="-1">
                <a:solidFill>
                  <a:srgbClr val="000000"/>
                </a:solidFill>
                <a:latin typeface="Calibri"/>
              </a:rPr>
              <a:t>dall'Ufficio</a:t>
            </a:r>
            <a:r>
              <a:rPr lang="en-GB" sz="1800" b="1" strike="noStrike" spc="-32">
                <a:solidFill>
                  <a:srgbClr val="000000"/>
                </a:solidFill>
                <a:latin typeface="Calibri"/>
              </a:rPr>
              <a:t> </a:t>
            </a:r>
            <a:r>
              <a:rPr lang="en-GB" sz="1800" b="1" strike="noStrike" spc="-1">
                <a:solidFill>
                  <a:srgbClr val="000000"/>
                </a:solidFill>
                <a:latin typeface="Calibri"/>
              </a:rPr>
              <a:t>TPV</a:t>
            </a:r>
            <a:r>
              <a:rPr lang="en-GB" sz="1800" b="1" strike="noStrike" spc="-32">
                <a:solidFill>
                  <a:srgbClr val="000000"/>
                </a:solidFill>
                <a:latin typeface="Calibri"/>
              </a:rPr>
              <a:t> </a:t>
            </a:r>
            <a:r>
              <a:rPr lang="en-GB" sz="1800" b="1" u="sng" strike="noStrike" spc="-1">
                <a:solidFill>
                  <a:srgbClr val="0000FF"/>
                </a:solidFill>
                <a:uFillTx/>
                <a:latin typeface="Calibri"/>
                <a:hlinkClick r:id="rId4"/>
              </a:rPr>
              <a:t>(tpv@uniecampus.it</a:t>
            </a:r>
            <a:r>
              <a:rPr lang="en-GB" sz="1800" b="0" u="sng" strike="noStrike" spc="-1">
                <a:solidFill>
                  <a:srgbClr val="0000FF"/>
                </a:solidFill>
                <a:uFillTx/>
                <a:latin typeface="Calibri"/>
                <a:hlinkClick r:id="rId4"/>
              </a:rPr>
              <a:t>)</a:t>
            </a:r>
            <a:r>
              <a:rPr lang="en-GB" sz="1800" b="0" strike="noStrike" spc="-35">
                <a:solidFill>
                  <a:srgbClr val="000000"/>
                </a:solidFill>
                <a:latin typeface="Calibri"/>
              </a:rPr>
              <a:t> </a:t>
            </a:r>
            <a:r>
              <a:rPr lang="en-GB" sz="1800" b="0" strike="noStrike" spc="-1">
                <a:solidFill>
                  <a:srgbClr val="000000"/>
                </a:solidFill>
                <a:latin typeface="Calibri"/>
              </a:rPr>
              <a:t>e</a:t>
            </a:r>
            <a:r>
              <a:rPr lang="en-GB" sz="1800" b="0" strike="noStrike" spc="-15">
                <a:solidFill>
                  <a:srgbClr val="000000"/>
                </a:solidFill>
                <a:latin typeface="Calibri"/>
              </a:rPr>
              <a:t> </a:t>
            </a:r>
            <a:r>
              <a:rPr lang="en-GB" sz="1800" b="0" strike="noStrike" spc="-21">
                <a:solidFill>
                  <a:srgbClr val="000000"/>
                </a:solidFill>
                <a:latin typeface="Calibri"/>
              </a:rPr>
              <a:t>sono </a:t>
            </a:r>
            <a:r>
              <a:rPr lang="en-GB" sz="1800" b="0" strike="noStrike" spc="-12">
                <a:solidFill>
                  <a:srgbClr val="000000"/>
                </a:solidFill>
                <a:latin typeface="Calibri"/>
              </a:rPr>
              <a:t>consultabili</a:t>
            </a:r>
            <a:r>
              <a:rPr lang="en-GB" sz="1800" b="0" strike="noStrike" spc="-7">
                <a:solidFill>
                  <a:srgbClr val="000000"/>
                </a:solidFill>
                <a:latin typeface="Calibri"/>
              </a:rPr>
              <a:t> </a:t>
            </a:r>
            <a:r>
              <a:rPr lang="en-GB" sz="1800" b="0" strike="noStrike" spc="-1">
                <a:solidFill>
                  <a:srgbClr val="000000"/>
                </a:solidFill>
                <a:latin typeface="Calibri"/>
              </a:rPr>
              <a:t>sul</a:t>
            </a:r>
            <a:r>
              <a:rPr lang="en-GB" sz="1800" b="0" strike="noStrike" spc="-7">
                <a:solidFill>
                  <a:srgbClr val="000000"/>
                </a:solidFill>
                <a:latin typeface="Calibri"/>
              </a:rPr>
              <a:t> </a:t>
            </a:r>
            <a:r>
              <a:rPr lang="en-GB" sz="1800" b="1" strike="noStrike" spc="-1">
                <a:solidFill>
                  <a:srgbClr val="000000"/>
                </a:solidFill>
                <a:latin typeface="Calibri"/>
              </a:rPr>
              <a:t>Sito</a:t>
            </a:r>
            <a:r>
              <a:rPr lang="en-GB" sz="1800" b="1" strike="noStrike" spc="-15">
                <a:solidFill>
                  <a:srgbClr val="000000"/>
                </a:solidFill>
                <a:latin typeface="Calibri"/>
              </a:rPr>
              <a:t> </a:t>
            </a:r>
            <a:r>
              <a:rPr lang="en-GB" sz="1800" b="1" strike="noStrike" spc="-1">
                <a:solidFill>
                  <a:srgbClr val="000000"/>
                </a:solidFill>
                <a:latin typeface="Calibri"/>
              </a:rPr>
              <a:t>di</a:t>
            </a:r>
            <a:r>
              <a:rPr lang="en-GB" sz="1800" b="1" strike="noStrike" spc="-12">
                <a:solidFill>
                  <a:srgbClr val="000000"/>
                </a:solidFill>
                <a:latin typeface="Calibri"/>
              </a:rPr>
              <a:t> </a:t>
            </a:r>
            <a:r>
              <a:rPr lang="en-GB" sz="1800" b="1" strike="noStrike" spc="-1">
                <a:solidFill>
                  <a:srgbClr val="000000"/>
                </a:solidFill>
                <a:latin typeface="Calibri"/>
              </a:rPr>
              <a:t>Ateneo</a:t>
            </a:r>
            <a:r>
              <a:rPr lang="en-GB" sz="1800" b="1" strike="noStrike" spc="-26">
                <a:solidFill>
                  <a:srgbClr val="000000"/>
                </a:solidFill>
                <a:latin typeface="Calibri"/>
              </a:rPr>
              <a:t> </a:t>
            </a:r>
            <a:r>
              <a:rPr lang="en-GB" sz="1800" b="0" strike="noStrike" spc="-1">
                <a:solidFill>
                  <a:srgbClr val="000000"/>
                </a:solidFill>
                <a:latin typeface="Calibri"/>
              </a:rPr>
              <a:t>al</a:t>
            </a:r>
            <a:r>
              <a:rPr lang="en-GB" sz="1800" b="0" strike="noStrike" spc="-15">
                <a:solidFill>
                  <a:srgbClr val="000000"/>
                </a:solidFill>
                <a:latin typeface="Calibri"/>
              </a:rPr>
              <a:t> </a:t>
            </a:r>
            <a:r>
              <a:rPr lang="en-GB" sz="1800" b="0" strike="noStrike" spc="-1">
                <a:solidFill>
                  <a:srgbClr val="000000"/>
                </a:solidFill>
                <a:latin typeface="Calibri"/>
              </a:rPr>
              <a:t>seguente</a:t>
            </a:r>
            <a:r>
              <a:rPr lang="en-GB" sz="1800" b="0" strike="noStrike" spc="7">
                <a:solidFill>
                  <a:srgbClr val="000000"/>
                </a:solidFill>
                <a:latin typeface="Calibri"/>
              </a:rPr>
              <a:t> </a:t>
            </a:r>
            <a:r>
              <a:rPr lang="en-GB" sz="1800" b="0" strike="noStrike" spc="-12">
                <a:solidFill>
                  <a:srgbClr val="000000"/>
                </a:solidFill>
                <a:latin typeface="Calibri"/>
              </a:rPr>
              <a:t>link: </a:t>
            </a:r>
            <a:r>
              <a:rPr lang="en-GB" sz="1800" b="0" u="sng" strike="noStrike" spc="-12">
                <a:solidFill>
                  <a:srgbClr val="0000FF"/>
                </a:solidFill>
                <a:uFillTx/>
                <a:latin typeface="Calibri"/>
                <a:hlinkClick r:id="rId5"/>
              </a:rPr>
              <a:t>https://www.uniecampus.it/studenti/stage-e-placement/stage-e-tirocini/tirocini-</a:t>
            </a:r>
            <a:r>
              <a:rPr lang="en-GB" sz="1800" b="0" strike="noStrike" spc="-12">
                <a:solidFill>
                  <a:srgbClr val="000000"/>
                </a:solidFill>
                <a:latin typeface="Calibri"/>
              </a:rPr>
              <a:t> curriculari/tpv-</a:t>
            </a:r>
            <a:r>
              <a:rPr lang="en-GB" sz="1800" b="0" strike="noStrike" spc="-1">
                <a:solidFill>
                  <a:srgbClr val="000000"/>
                </a:solidFill>
                <a:latin typeface="Calibri"/>
              </a:rPr>
              <a:t>l-</a:t>
            </a:r>
            <a:r>
              <a:rPr lang="en-GB" sz="1800" b="0" strike="noStrike" spc="-12">
                <a:solidFill>
                  <a:srgbClr val="000000"/>
                </a:solidFill>
                <a:latin typeface="Calibri"/>
              </a:rPr>
              <a:t>24/index.html</a:t>
            </a:r>
            <a:endParaRPr lang="en-GB" sz="1800" b="0" strike="noStrike" spc="-1">
              <a:solidFill>
                <a:srgbClr val="000000"/>
              </a:solidFill>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4" name="PlaceHolder 1"/>
          <p:cNvSpPr>
            <a:spLocks noGrp="1"/>
          </p:cNvSpPr>
          <p:nvPr>
            <p:ph type="title"/>
          </p:nvPr>
        </p:nvSpPr>
        <p:spPr>
          <a:xfrm>
            <a:off x="3509640" y="51840"/>
            <a:ext cx="577548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2400" b="1" strike="noStrike" spc="-1">
                <a:solidFill>
                  <a:srgbClr val="242424"/>
                </a:solidFill>
                <a:latin typeface="Arial"/>
              </a:rPr>
              <a:t>ATTIVITÀ</a:t>
            </a:r>
            <a:r>
              <a:rPr lang="en-GB" sz="2400" b="1" strike="noStrike" spc="-41">
                <a:solidFill>
                  <a:srgbClr val="242424"/>
                </a:solidFill>
                <a:latin typeface="Arial"/>
              </a:rPr>
              <a:t> </a:t>
            </a:r>
            <a:r>
              <a:rPr lang="en-GB" sz="2400" b="1" strike="noStrike" spc="-1">
                <a:solidFill>
                  <a:srgbClr val="242424"/>
                </a:solidFill>
                <a:latin typeface="Arial"/>
              </a:rPr>
              <a:t>IN</a:t>
            </a:r>
            <a:r>
              <a:rPr lang="en-GB" sz="2400" b="1" strike="noStrike" spc="-26">
                <a:solidFill>
                  <a:srgbClr val="242424"/>
                </a:solidFill>
                <a:latin typeface="Arial"/>
              </a:rPr>
              <a:t> </a:t>
            </a:r>
            <a:r>
              <a:rPr lang="en-GB" sz="2400" b="1" strike="noStrike" spc="-12">
                <a:solidFill>
                  <a:srgbClr val="242424"/>
                </a:solidFill>
                <a:latin typeface="Arial"/>
              </a:rPr>
              <a:t>PRESENZA</a:t>
            </a:r>
            <a:r>
              <a:rPr lang="en-GB" sz="2400" b="1" strike="noStrike" spc="-26">
                <a:solidFill>
                  <a:srgbClr val="242424"/>
                </a:solidFill>
                <a:latin typeface="Arial"/>
              </a:rPr>
              <a:t> </a:t>
            </a:r>
            <a:r>
              <a:rPr lang="en-GB" sz="2400" b="1" strike="noStrike" spc="-1">
                <a:solidFill>
                  <a:srgbClr val="242424"/>
                </a:solidFill>
                <a:latin typeface="Arial"/>
              </a:rPr>
              <a:t>TPV</a:t>
            </a:r>
            <a:r>
              <a:rPr lang="en-GB" sz="2400" b="1" strike="noStrike" spc="-35">
                <a:solidFill>
                  <a:srgbClr val="242424"/>
                </a:solidFill>
                <a:latin typeface="Arial"/>
              </a:rPr>
              <a:t> </a:t>
            </a:r>
            <a:r>
              <a:rPr lang="en-GB" sz="2400" b="1" strike="noStrike" spc="-1">
                <a:solidFill>
                  <a:srgbClr val="242424"/>
                </a:solidFill>
                <a:latin typeface="Arial"/>
              </a:rPr>
              <a:t>II/III</a:t>
            </a:r>
            <a:r>
              <a:rPr lang="en-GB" sz="2400" b="1" strike="noStrike" spc="-55">
                <a:solidFill>
                  <a:srgbClr val="242424"/>
                </a:solidFill>
                <a:latin typeface="Arial"/>
              </a:rPr>
              <a:t> </a:t>
            </a:r>
            <a:r>
              <a:rPr lang="en-GB" sz="2400" b="1" strike="noStrike" spc="-21">
                <a:solidFill>
                  <a:srgbClr val="242424"/>
                </a:solidFill>
                <a:latin typeface="Arial"/>
              </a:rPr>
              <a:t>ANNO</a:t>
            </a:r>
            <a:endParaRPr lang="it-IT" sz="2400" b="0" strike="noStrike" spc="-1">
              <a:solidFill>
                <a:schemeClr val="dk1"/>
              </a:solidFill>
              <a:latin typeface="Calibri"/>
            </a:endParaRPr>
          </a:p>
        </p:txBody>
      </p:sp>
      <p:sp>
        <p:nvSpPr>
          <p:cNvPr id="265" name="object 3"/>
          <p:cNvSpPr/>
          <p:nvPr/>
        </p:nvSpPr>
        <p:spPr>
          <a:xfrm>
            <a:off x="4485240" y="488880"/>
            <a:ext cx="3827160" cy="331920"/>
          </a:xfrm>
          <a:prstGeom prst="rect">
            <a:avLst/>
          </a:prstGeom>
          <a:solidFill>
            <a:srgbClr val="FFFF00"/>
          </a:solidFill>
          <a:ln w="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ts val="2616"/>
              </a:lnSpc>
            </a:pPr>
            <a:r>
              <a:rPr lang="en-GB" sz="2400" b="1" strike="noStrike" spc="-1">
                <a:solidFill>
                  <a:srgbClr val="242424"/>
                </a:solidFill>
                <a:latin typeface="Arial"/>
              </a:rPr>
              <a:t>CALENDARIO</a:t>
            </a:r>
            <a:r>
              <a:rPr lang="en-GB" sz="2400" b="1" strike="noStrike" spc="-160">
                <a:solidFill>
                  <a:srgbClr val="242424"/>
                </a:solidFill>
                <a:latin typeface="Arial"/>
              </a:rPr>
              <a:t> </a:t>
            </a:r>
            <a:r>
              <a:rPr lang="en-GB" sz="2400" b="1" strike="noStrike" spc="-12">
                <a:solidFill>
                  <a:srgbClr val="242424"/>
                </a:solidFill>
                <a:latin typeface="Arial"/>
              </a:rPr>
              <a:t>STANDARD</a:t>
            </a:r>
            <a:endParaRPr lang="en-GB" sz="2400" b="0" strike="noStrike" spc="-1">
              <a:solidFill>
                <a:srgbClr val="000000"/>
              </a:solidFill>
              <a:latin typeface="Arial"/>
            </a:endParaRPr>
          </a:p>
        </p:txBody>
      </p:sp>
      <p:graphicFrame>
        <p:nvGraphicFramePr>
          <p:cNvPr id="266" name="object 4"/>
          <p:cNvGraphicFramePr/>
          <p:nvPr/>
        </p:nvGraphicFramePr>
        <p:xfrm>
          <a:off x="1044720" y="1675080"/>
          <a:ext cx="9960120" cy="3871080"/>
        </p:xfrm>
        <a:graphic>
          <a:graphicData uri="http://schemas.openxmlformats.org/drawingml/2006/table">
            <a:tbl>
              <a:tblPr/>
              <a:tblGrid>
                <a:gridCol w="2343600">
                  <a:extLst>
                    <a:ext uri="{9D8B030D-6E8A-4147-A177-3AD203B41FA5}">
                      <a16:colId xmlns:a16="http://schemas.microsoft.com/office/drawing/2014/main" val="20000"/>
                    </a:ext>
                  </a:extLst>
                </a:gridCol>
                <a:gridCol w="2188800">
                  <a:extLst>
                    <a:ext uri="{9D8B030D-6E8A-4147-A177-3AD203B41FA5}">
                      <a16:colId xmlns:a16="http://schemas.microsoft.com/office/drawing/2014/main" val="20001"/>
                    </a:ext>
                  </a:extLst>
                </a:gridCol>
                <a:gridCol w="5427720">
                  <a:extLst>
                    <a:ext uri="{9D8B030D-6E8A-4147-A177-3AD203B41FA5}">
                      <a16:colId xmlns:a16="http://schemas.microsoft.com/office/drawing/2014/main" val="20002"/>
                    </a:ext>
                  </a:extLst>
                </a:gridCol>
              </a:tblGrid>
              <a:tr h="695880">
                <a:tc>
                  <a:txBody>
                    <a:bodyPr/>
                    <a:lstStyle/>
                    <a:p>
                      <a:pPr marL="778680" defTabSz="914400">
                        <a:lnSpc>
                          <a:spcPct val="100000"/>
                        </a:lnSpc>
                        <a:spcBef>
                          <a:spcPts val="360"/>
                        </a:spcBef>
                      </a:pPr>
                      <a:r>
                        <a:rPr lang="en-GB" sz="1550" b="1" i="1" strike="noStrike" spc="-12">
                          <a:solidFill>
                            <a:srgbClr val="FFFFFF"/>
                          </a:solidFill>
                          <a:latin typeface="Arial"/>
                        </a:rPr>
                        <a:t>Settimana</a:t>
                      </a:r>
                      <a:endParaRPr lang="en-GB" sz="1550" b="0" strike="noStrike" spc="-1">
                        <a:solidFill>
                          <a:srgbClr val="FFFFFF"/>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A65E5E"/>
                    </a:solidFill>
                  </a:tcPr>
                </a:tc>
                <a:tc>
                  <a:txBody>
                    <a:bodyPr/>
                    <a:lstStyle/>
                    <a:p>
                      <a:pPr marL="907560" indent="-425520" defTabSz="914400">
                        <a:lnSpc>
                          <a:spcPts val="2251"/>
                        </a:lnSpc>
                        <a:spcBef>
                          <a:spcPts val="51"/>
                        </a:spcBef>
                        <a:tabLst>
                          <a:tab pos="0" algn="l"/>
                        </a:tabLst>
                      </a:pPr>
                      <a:r>
                        <a:rPr lang="en-GB" sz="1550" b="1" i="1" strike="noStrike" spc="-1">
                          <a:solidFill>
                            <a:srgbClr val="FFFFFF"/>
                          </a:solidFill>
                          <a:latin typeface="Arial"/>
                        </a:rPr>
                        <a:t>Giorno</a:t>
                      </a:r>
                      <a:r>
                        <a:rPr lang="en-GB" sz="1550" b="1" i="1" strike="noStrike" spc="-32">
                          <a:solidFill>
                            <a:srgbClr val="FFFFFF"/>
                          </a:solidFill>
                          <a:latin typeface="Arial"/>
                        </a:rPr>
                        <a:t> </a:t>
                      </a:r>
                      <a:r>
                        <a:rPr lang="en-GB" sz="1550" b="1" i="1" strike="noStrike" spc="-1">
                          <a:solidFill>
                            <a:srgbClr val="FFFFFF"/>
                          </a:solidFill>
                          <a:latin typeface="Arial"/>
                        </a:rPr>
                        <a:t>e</a:t>
                      </a:r>
                      <a:r>
                        <a:rPr lang="en-GB" sz="1550" b="1" i="1" strike="noStrike" spc="-26">
                          <a:solidFill>
                            <a:srgbClr val="FFFFFF"/>
                          </a:solidFill>
                          <a:latin typeface="Arial"/>
                        </a:rPr>
                        <a:t> </a:t>
                      </a:r>
                      <a:r>
                        <a:rPr lang="en-GB" sz="1550" b="1" i="1" strike="noStrike" spc="-12">
                          <a:solidFill>
                            <a:srgbClr val="FFFFFF"/>
                          </a:solidFill>
                          <a:latin typeface="Arial"/>
                        </a:rPr>
                        <a:t>fasce orarie</a:t>
                      </a:r>
                      <a:endParaRPr lang="en-GB" sz="1550" b="0" strike="noStrike" spc="-1">
                        <a:solidFill>
                          <a:srgbClr val="FFFFFF"/>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A65E5E"/>
                    </a:solidFill>
                  </a:tcPr>
                </a:tc>
                <a:tc>
                  <a:txBody>
                    <a:bodyPr/>
                    <a:lstStyle/>
                    <a:p>
                      <a:pPr marL="22320" algn="ctr" defTabSz="914400">
                        <a:lnSpc>
                          <a:spcPct val="100000"/>
                        </a:lnSpc>
                        <a:spcBef>
                          <a:spcPts val="360"/>
                        </a:spcBef>
                      </a:pPr>
                      <a:r>
                        <a:rPr lang="en-GB" sz="1550" b="1" i="1" strike="noStrike" spc="-21">
                          <a:solidFill>
                            <a:srgbClr val="FFFFFF"/>
                          </a:solidFill>
                          <a:latin typeface="Arial"/>
                        </a:rPr>
                        <a:t>Area</a:t>
                      </a:r>
                      <a:endParaRPr lang="en-GB" sz="1550" b="0" strike="noStrike" spc="-1">
                        <a:solidFill>
                          <a:srgbClr val="FFFFFF"/>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A65E5E"/>
                    </a:solidFill>
                  </a:tcPr>
                </a:tc>
                <a:extLst>
                  <a:ext uri="{0D108BD9-81ED-4DB2-BD59-A6C34878D82A}">
                    <a16:rowId xmlns:a16="http://schemas.microsoft.com/office/drawing/2014/main" val="10000"/>
                  </a:ext>
                </a:extLst>
              </a:tr>
              <a:tr h="528840">
                <a:tc rowSpan="2">
                  <a:txBody>
                    <a:bodyPr/>
                    <a:lstStyle/>
                    <a:p>
                      <a:pPr marL="182880" defTabSz="914400">
                        <a:lnSpc>
                          <a:spcPct val="100000"/>
                        </a:lnSpc>
                        <a:spcBef>
                          <a:spcPts val="366"/>
                        </a:spcBef>
                      </a:pPr>
                      <a:r>
                        <a:rPr lang="en-GB" sz="1550" b="0" strike="noStrike" spc="-12">
                          <a:solidFill>
                            <a:schemeClr val="dk1"/>
                          </a:solidFill>
                          <a:latin typeface="Arial MT"/>
                        </a:rPr>
                        <a:t>Settimana</a:t>
                      </a:r>
                      <a:r>
                        <a:rPr lang="en-GB" sz="1550" b="0" strike="noStrike" spc="-26">
                          <a:solidFill>
                            <a:schemeClr val="dk1"/>
                          </a:solidFill>
                          <a:latin typeface="Arial MT"/>
                        </a:rPr>
                        <a:t> </a:t>
                      </a:r>
                      <a:r>
                        <a:rPr lang="en-GB" sz="1550" b="0" strike="noStrike" spc="-52">
                          <a:solidFill>
                            <a:schemeClr val="dk1"/>
                          </a:solidFill>
                          <a:latin typeface="Arial MT"/>
                        </a:rPr>
                        <a:t>I</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FD1D1"/>
                    </a:solidFill>
                  </a:tcPr>
                </a:tc>
                <a:tc>
                  <a:txBody>
                    <a:bodyPr/>
                    <a:lstStyle/>
                    <a:p>
                      <a:pPr marL="185400" defTabSz="914400">
                        <a:lnSpc>
                          <a:spcPct val="100000"/>
                        </a:lnSpc>
                        <a:spcBef>
                          <a:spcPts val="366"/>
                        </a:spcBef>
                      </a:pPr>
                      <a:r>
                        <a:rPr lang="en-GB" sz="1550" b="0" strike="noStrike" spc="-1">
                          <a:solidFill>
                            <a:schemeClr val="dk1"/>
                          </a:solidFill>
                          <a:latin typeface="Arial MT"/>
                        </a:rPr>
                        <a:t>Venerdì</a:t>
                      </a:r>
                      <a:r>
                        <a:rPr lang="en-GB" sz="1550" b="0" strike="noStrike" spc="-75">
                          <a:solidFill>
                            <a:schemeClr val="dk1"/>
                          </a:solidFill>
                          <a:latin typeface="Arial MT"/>
                        </a:rPr>
                        <a:t> </a:t>
                      </a:r>
                      <a:r>
                        <a:rPr lang="en-GB" sz="1550" b="0" strike="noStrike" spc="-12">
                          <a:solidFill>
                            <a:schemeClr val="dk1"/>
                          </a:solidFill>
                          <a:latin typeface="Arial MT"/>
                        </a:rPr>
                        <a:t>14-</a:t>
                      </a:r>
                      <a:r>
                        <a:rPr lang="en-GB" sz="1550" b="0" strike="noStrike" spc="-26">
                          <a:solidFill>
                            <a:schemeClr val="dk1"/>
                          </a:solidFill>
                          <a:latin typeface="Arial MT"/>
                        </a:rPr>
                        <a:t>18</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FD1D1"/>
                    </a:solidFill>
                  </a:tcPr>
                </a:tc>
                <a:tc>
                  <a:txBody>
                    <a:bodyPr/>
                    <a:lstStyle/>
                    <a:p>
                      <a:pPr marL="187920" defTabSz="914400">
                        <a:lnSpc>
                          <a:spcPct val="100000"/>
                        </a:lnSpc>
                        <a:spcBef>
                          <a:spcPts val="366"/>
                        </a:spcBef>
                      </a:pPr>
                      <a:r>
                        <a:rPr lang="en-GB" sz="1550" b="0" strike="noStrike" spc="-1">
                          <a:solidFill>
                            <a:schemeClr val="dk1"/>
                          </a:solidFill>
                          <a:latin typeface="Arial MT"/>
                        </a:rPr>
                        <a:t>1</a:t>
                      </a:r>
                      <a:r>
                        <a:rPr lang="en-GB" sz="1550" b="0" strike="noStrike" spc="-66">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
                          <a:solidFill>
                            <a:schemeClr val="dk1"/>
                          </a:solidFill>
                          <a:latin typeface="Arial MT"/>
                        </a:rPr>
                        <a:t>dello</a:t>
                      </a:r>
                      <a:r>
                        <a:rPr lang="en-GB" sz="1550" b="0" strike="noStrike" spc="-52">
                          <a:solidFill>
                            <a:schemeClr val="dk1"/>
                          </a:solidFill>
                          <a:latin typeface="Arial MT"/>
                        </a:rPr>
                        <a:t> </a:t>
                      </a:r>
                      <a:r>
                        <a:rPr lang="en-GB" sz="1550" b="0" strike="noStrike" spc="-12">
                          <a:solidFill>
                            <a:schemeClr val="dk1"/>
                          </a:solidFill>
                          <a:latin typeface="Arial MT"/>
                        </a:rPr>
                        <a:t>Sviluppo</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1"/>
                  </a:ext>
                </a:extLst>
              </a:tr>
              <a:tr h="528840">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185400" defTabSz="914400">
                        <a:lnSpc>
                          <a:spcPct val="100000"/>
                        </a:lnSpc>
                        <a:spcBef>
                          <a:spcPts val="371"/>
                        </a:spcBef>
                      </a:pPr>
                      <a:r>
                        <a:rPr lang="en-GB" sz="1550" b="0" strike="noStrike" spc="-1">
                          <a:solidFill>
                            <a:schemeClr val="dk1"/>
                          </a:solidFill>
                          <a:latin typeface="Arial MT"/>
                        </a:rPr>
                        <a:t>Sabato</a:t>
                      </a:r>
                      <a:r>
                        <a:rPr lang="en-GB" sz="1550" b="0" strike="noStrike" spc="-46">
                          <a:solidFill>
                            <a:schemeClr val="dk1"/>
                          </a:solidFill>
                          <a:latin typeface="Arial MT"/>
                        </a:rPr>
                        <a:t> </a:t>
                      </a:r>
                      <a:r>
                        <a:rPr lang="en-GB" sz="1550" b="0" strike="noStrike" spc="-12">
                          <a:solidFill>
                            <a:schemeClr val="dk1"/>
                          </a:solidFill>
                          <a:latin typeface="Arial MT"/>
                        </a:rPr>
                        <a:t>9-</a:t>
                      </a:r>
                      <a:r>
                        <a:rPr lang="en-GB" sz="1550" b="0" strike="noStrike" spc="-26">
                          <a:solidFill>
                            <a:schemeClr val="dk1"/>
                          </a:solidFill>
                          <a:latin typeface="Arial MT"/>
                        </a:rPr>
                        <a:t>13</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tc>
                  <a:txBody>
                    <a:bodyPr/>
                    <a:lstStyle/>
                    <a:p>
                      <a:pPr marL="187920" defTabSz="914400">
                        <a:lnSpc>
                          <a:spcPct val="100000"/>
                        </a:lnSpc>
                        <a:spcBef>
                          <a:spcPts val="371"/>
                        </a:spcBef>
                      </a:pPr>
                      <a:r>
                        <a:rPr lang="en-GB" sz="1550" b="0" strike="noStrike" spc="-1">
                          <a:solidFill>
                            <a:schemeClr val="dk1"/>
                          </a:solidFill>
                          <a:latin typeface="Arial MT"/>
                        </a:rPr>
                        <a:t>2</a:t>
                      </a:r>
                      <a:r>
                        <a:rPr lang="en-GB" sz="1550" b="0" strike="noStrike" spc="-72">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2">
                          <a:solidFill>
                            <a:schemeClr val="dk1"/>
                          </a:solidFill>
                          <a:latin typeface="Arial MT"/>
                        </a:rPr>
                        <a:t>Clinica</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extLst>
                  <a:ext uri="{0D108BD9-81ED-4DB2-BD59-A6C34878D82A}">
                    <a16:rowId xmlns:a16="http://schemas.microsoft.com/office/drawing/2014/main" val="10002"/>
                  </a:ext>
                </a:extLst>
              </a:tr>
              <a:tr h="529560">
                <a:tc rowSpan="2">
                  <a:txBody>
                    <a:bodyPr/>
                    <a:lstStyle/>
                    <a:p>
                      <a:pPr marL="182880" defTabSz="914400">
                        <a:lnSpc>
                          <a:spcPct val="100000"/>
                        </a:lnSpc>
                        <a:spcBef>
                          <a:spcPts val="380"/>
                        </a:spcBef>
                      </a:pPr>
                      <a:r>
                        <a:rPr lang="en-GB" sz="1550" b="0" strike="noStrike" spc="-12">
                          <a:solidFill>
                            <a:schemeClr val="dk1"/>
                          </a:solidFill>
                          <a:latin typeface="Arial MT"/>
                        </a:rPr>
                        <a:t>Settimana</a:t>
                      </a:r>
                      <a:r>
                        <a:rPr lang="en-GB" sz="1550" b="0" strike="noStrike" spc="-26">
                          <a:solidFill>
                            <a:schemeClr val="dk1"/>
                          </a:solidFill>
                          <a:latin typeface="Arial MT"/>
                        </a:rPr>
                        <a:t> II</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tc>
                  <a:txBody>
                    <a:bodyPr/>
                    <a:lstStyle/>
                    <a:p>
                      <a:pPr marL="185400" defTabSz="914400">
                        <a:lnSpc>
                          <a:spcPct val="100000"/>
                        </a:lnSpc>
                        <a:spcBef>
                          <a:spcPts val="380"/>
                        </a:spcBef>
                      </a:pPr>
                      <a:r>
                        <a:rPr lang="en-GB" sz="1550" b="0" strike="noStrike" spc="-1">
                          <a:solidFill>
                            <a:schemeClr val="dk1"/>
                          </a:solidFill>
                          <a:latin typeface="Arial MT"/>
                        </a:rPr>
                        <a:t>Venerdì</a:t>
                      </a:r>
                      <a:r>
                        <a:rPr lang="en-GB" sz="1550" b="0" strike="noStrike" spc="-75">
                          <a:solidFill>
                            <a:schemeClr val="dk1"/>
                          </a:solidFill>
                          <a:latin typeface="Arial MT"/>
                        </a:rPr>
                        <a:t> </a:t>
                      </a:r>
                      <a:r>
                        <a:rPr lang="en-GB" sz="1550" b="0" strike="noStrike" spc="-12">
                          <a:solidFill>
                            <a:schemeClr val="dk1"/>
                          </a:solidFill>
                          <a:latin typeface="Arial MT"/>
                        </a:rPr>
                        <a:t>14-</a:t>
                      </a:r>
                      <a:r>
                        <a:rPr lang="en-GB" sz="1550" b="0" strike="noStrike" spc="-26">
                          <a:solidFill>
                            <a:schemeClr val="dk1"/>
                          </a:solidFill>
                          <a:latin typeface="Arial MT"/>
                        </a:rPr>
                        <a:t>18</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tc>
                  <a:txBody>
                    <a:bodyPr/>
                    <a:lstStyle/>
                    <a:p>
                      <a:pPr marL="187920" defTabSz="914400">
                        <a:lnSpc>
                          <a:spcPct val="100000"/>
                        </a:lnSpc>
                        <a:spcBef>
                          <a:spcPts val="380"/>
                        </a:spcBef>
                      </a:pPr>
                      <a:r>
                        <a:rPr lang="en-GB" sz="1550" b="0" strike="noStrike" spc="-1">
                          <a:solidFill>
                            <a:schemeClr val="dk1"/>
                          </a:solidFill>
                          <a:latin typeface="Arial MT"/>
                        </a:rPr>
                        <a:t>3</a:t>
                      </a:r>
                      <a:r>
                        <a:rPr lang="en-GB" sz="1550" b="0" strike="noStrike" spc="-15">
                          <a:solidFill>
                            <a:schemeClr val="dk1"/>
                          </a:solidFill>
                          <a:latin typeface="Arial MT"/>
                        </a:rPr>
                        <a:t> </a:t>
                      </a:r>
                      <a:r>
                        <a:rPr lang="en-GB" sz="1550" b="0" strike="noStrike" spc="-12">
                          <a:solidFill>
                            <a:schemeClr val="dk1"/>
                          </a:solidFill>
                          <a:latin typeface="Arial MT"/>
                        </a:rPr>
                        <a:t>Neuropsicologia</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3"/>
                  </a:ext>
                </a:extLst>
              </a:tr>
              <a:tr h="529560">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185400" defTabSz="914400">
                        <a:lnSpc>
                          <a:spcPct val="100000"/>
                        </a:lnSpc>
                        <a:spcBef>
                          <a:spcPts val="386"/>
                        </a:spcBef>
                      </a:pPr>
                      <a:r>
                        <a:rPr lang="en-GB" sz="1550" b="0" strike="noStrike" spc="-1">
                          <a:solidFill>
                            <a:schemeClr val="dk1"/>
                          </a:solidFill>
                          <a:latin typeface="Arial MT"/>
                        </a:rPr>
                        <a:t>Sabato</a:t>
                      </a:r>
                      <a:r>
                        <a:rPr lang="en-GB" sz="1550" b="0" strike="noStrike" spc="-46">
                          <a:solidFill>
                            <a:schemeClr val="dk1"/>
                          </a:solidFill>
                          <a:latin typeface="Arial MT"/>
                        </a:rPr>
                        <a:t> </a:t>
                      </a:r>
                      <a:r>
                        <a:rPr lang="en-GB" sz="1550" b="0" strike="noStrike" spc="-12">
                          <a:solidFill>
                            <a:schemeClr val="dk1"/>
                          </a:solidFill>
                          <a:latin typeface="Arial MT"/>
                        </a:rPr>
                        <a:t>9-</a:t>
                      </a:r>
                      <a:r>
                        <a:rPr lang="en-GB" sz="1550" b="0" strike="noStrike" spc="-26">
                          <a:solidFill>
                            <a:schemeClr val="dk1"/>
                          </a:solidFill>
                          <a:latin typeface="Arial MT"/>
                        </a:rPr>
                        <a:t>13</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tc>
                  <a:txBody>
                    <a:bodyPr/>
                    <a:lstStyle/>
                    <a:p>
                      <a:pPr marL="187920" defTabSz="914400">
                        <a:lnSpc>
                          <a:spcPct val="100000"/>
                        </a:lnSpc>
                        <a:spcBef>
                          <a:spcPts val="386"/>
                        </a:spcBef>
                      </a:pPr>
                      <a:r>
                        <a:rPr lang="en-GB" sz="1550" b="0" strike="noStrike" spc="-1">
                          <a:solidFill>
                            <a:schemeClr val="dk1"/>
                          </a:solidFill>
                          <a:latin typeface="Arial MT"/>
                        </a:rPr>
                        <a:t>4</a:t>
                      </a:r>
                      <a:r>
                        <a:rPr lang="en-GB" sz="1550" b="0" strike="noStrike" spc="-72">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2">
                          <a:solidFill>
                            <a:schemeClr val="dk1"/>
                          </a:solidFill>
                          <a:latin typeface="Arial MT"/>
                        </a:rPr>
                        <a:t>Generale</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extLst>
                  <a:ext uri="{0D108BD9-81ED-4DB2-BD59-A6C34878D82A}">
                    <a16:rowId xmlns:a16="http://schemas.microsoft.com/office/drawing/2014/main" val="10004"/>
                  </a:ext>
                </a:extLst>
              </a:tr>
              <a:tr h="528840">
                <a:tc rowSpan="2">
                  <a:txBody>
                    <a:bodyPr/>
                    <a:lstStyle/>
                    <a:p>
                      <a:pPr marL="182880" defTabSz="914400">
                        <a:lnSpc>
                          <a:spcPct val="100000"/>
                        </a:lnSpc>
                        <a:spcBef>
                          <a:spcPts val="394"/>
                        </a:spcBef>
                      </a:pPr>
                      <a:r>
                        <a:rPr lang="en-GB" sz="1550" b="0" strike="noStrike" spc="-12">
                          <a:solidFill>
                            <a:schemeClr val="dk1"/>
                          </a:solidFill>
                          <a:latin typeface="Arial MT"/>
                        </a:rPr>
                        <a:t>Settimana</a:t>
                      </a:r>
                      <a:r>
                        <a:rPr lang="en-GB" sz="1550" b="0" strike="noStrike" spc="-26">
                          <a:solidFill>
                            <a:schemeClr val="dk1"/>
                          </a:solidFill>
                          <a:latin typeface="Arial MT"/>
                        </a:rPr>
                        <a:t> III</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tc>
                  <a:txBody>
                    <a:bodyPr/>
                    <a:lstStyle/>
                    <a:p>
                      <a:pPr marL="185400" defTabSz="914400">
                        <a:lnSpc>
                          <a:spcPct val="100000"/>
                        </a:lnSpc>
                        <a:spcBef>
                          <a:spcPts val="394"/>
                        </a:spcBef>
                      </a:pPr>
                      <a:r>
                        <a:rPr lang="en-GB" sz="1550" b="0" strike="noStrike" spc="-1">
                          <a:solidFill>
                            <a:schemeClr val="dk1"/>
                          </a:solidFill>
                          <a:latin typeface="Arial MT"/>
                        </a:rPr>
                        <a:t>Venerdì</a:t>
                      </a:r>
                      <a:r>
                        <a:rPr lang="en-GB" sz="1550" b="0" strike="noStrike" spc="-75">
                          <a:solidFill>
                            <a:schemeClr val="dk1"/>
                          </a:solidFill>
                          <a:latin typeface="Arial MT"/>
                        </a:rPr>
                        <a:t> </a:t>
                      </a:r>
                      <a:r>
                        <a:rPr lang="en-GB" sz="1550" b="0" strike="noStrike" spc="-12">
                          <a:solidFill>
                            <a:schemeClr val="dk1"/>
                          </a:solidFill>
                          <a:latin typeface="Arial MT"/>
                        </a:rPr>
                        <a:t>14-</a:t>
                      </a:r>
                      <a:r>
                        <a:rPr lang="en-GB" sz="1550" b="0" strike="noStrike" spc="-26">
                          <a:solidFill>
                            <a:schemeClr val="dk1"/>
                          </a:solidFill>
                          <a:latin typeface="Arial MT"/>
                        </a:rPr>
                        <a:t>18</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tc>
                  <a:txBody>
                    <a:bodyPr/>
                    <a:lstStyle/>
                    <a:p>
                      <a:pPr marL="187920" defTabSz="914400">
                        <a:lnSpc>
                          <a:spcPct val="100000"/>
                        </a:lnSpc>
                        <a:spcBef>
                          <a:spcPts val="394"/>
                        </a:spcBef>
                      </a:pPr>
                      <a:r>
                        <a:rPr lang="en-GB" sz="1550" b="0" strike="noStrike" spc="-1">
                          <a:solidFill>
                            <a:schemeClr val="dk1"/>
                          </a:solidFill>
                          <a:latin typeface="Arial MT"/>
                        </a:rPr>
                        <a:t>5</a:t>
                      </a:r>
                      <a:r>
                        <a:rPr lang="en-GB" sz="1550" b="0" strike="noStrike" spc="-52">
                          <a:solidFill>
                            <a:schemeClr val="dk1"/>
                          </a:solidFill>
                          <a:latin typeface="Arial MT"/>
                        </a:rPr>
                        <a:t> </a:t>
                      </a:r>
                      <a:r>
                        <a:rPr lang="en-GB" sz="1550" b="0" strike="noStrike" spc="-1">
                          <a:solidFill>
                            <a:schemeClr val="dk1"/>
                          </a:solidFill>
                          <a:latin typeface="Arial MT"/>
                        </a:rPr>
                        <a:t>Ricerca</a:t>
                      </a:r>
                      <a:r>
                        <a:rPr lang="en-GB" sz="1550" b="0" strike="noStrike" spc="-41">
                          <a:solidFill>
                            <a:schemeClr val="dk1"/>
                          </a:solidFill>
                          <a:latin typeface="Arial MT"/>
                        </a:rPr>
                        <a:t> </a:t>
                      </a:r>
                      <a:r>
                        <a:rPr lang="en-GB" sz="1550" b="0" strike="noStrike" spc="-1">
                          <a:solidFill>
                            <a:schemeClr val="dk1"/>
                          </a:solidFill>
                          <a:latin typeface="Arial MT"/>
                        </a:rPr>
                        <a:t>&amp;</a:t>
                      </a:r>
                      <a:r>
                        <a:rPr lang="en-GB" sz="1550" b="0" strike="noStrike" spc="-46">
                          <a:solidFill>
                            <a:schemeClr val="dk1"/>
                          </a:solidFill>
                          <a:latin typeface="Arial MT"/>
                        </a:rPr>
                        <a:t> </a:t>
                      </a:r>
                      <a:r>
                        <a:rPr lang="en-GB" sz="1550" b="0" strike="noStrike" spc="-1">
                          <a:solidFill>
                            <a:schemeClr val="dk1"/>
                          </a:solidFill>
                          <a:latin typeface="Arial MT"/>
                        </a:rPr>
                        <a:t>Psicologia</a:t>
                      </a:r>
                      <a:r>
                        <a:rPr lang="en-GB" sz="1550" b="0" strike="noStrike" spc="-41">
                          <a:solidFill>
                            <a:schemeClr val="dk1"/>
                          </a:solidFill>
                          <a:latin typeface="Arial MT"/>
                        </a:rPr>
                        <a:t> </a:t>
                      </a:r>
                      <a:r>
                        <a:rPr lang="en-GB" sz="1550" b="0" strike="noStrike" spc="-1">
                          <a:solidFill>
                            <a:schemeClr val="dk1"/>
                          </a:solidFill>
                          <a:latin typeface="Arial MT"/>
                        </a:rPr>
                        <a:t>del</a:t>
                      </a:r>
                      <a:r>
                        <a:rPr lang="en-GB" sz="1550" b="0" strike="noStrike" spc="-35">
                          <a:solidFill>
                            <a:schemeClr val="dk1"/>
                          </a:solidFill>
                          <a:latin typeface="Arial MT"/>
                        </a:rPr>
                        <a:t> </a:t>
                      </a:r>
                      <a:r>
                        <a:rPr lang="en-GB" sz="1550" b="0" strike="noStrike" spc="-1">
                          <a:solidFill>
                            <a:schemeClr val="dk1"/>
                          </a:solidFill>
                          <a:latin typeface="Arial MT"/>
                        </a:rPr>
                        <a:t>Lavoro</a:t>
                      </a:r>
                      <a:r>
                        <a:rPr lang="en-GB" sz="1550" b="0" strike="noStrike" spc="-46">
                          <a:solidFill>
                            <a:schemeClr val="dk1"/>
                          </a:solidFill>
                          <a:latin typeface="Arial MT"/>
                        </a:rPr>
                        <a:t> </a:t>
                      </a:r>
                      <a:r>
                        <a:rPr lang="en-GB" sz="1550" b="0" strike="noStrike" spc="-1">
                          <a:solidFill>
                            <a:schemeClr val="dk1"/>
                          </a:solidFill>
                          <a:latin typeface="Arial MT"/>
                        </a:rPr>
                        <a:t>e</a:t>
                      </a:r>
                      <a:r>
                        <a:rPr lang="en-GB" sz="1550" b="0" strike="noStrike" spc="-52">
                          <a:solidFill>
                            <a:schemeClr val="dk1"/>
                          </a:solidFill>
                          <a:latin typeface="Arial MT"/>
                        </a:rPr>
                        <a:t> </a:t>
                      </a:r>
                      <a:r>
                        <a:rPr lang="en-GB" sz="1550" b="0" strike="noStrike" spc="-1">
                          <a:solidFill>
                            <a:schemeClr val="dk1"/>
                          </a:solidFill>
                          <a:latin typeface="Arial MT"/>
                        </a:rPr>
                        <a:t>delle</a:t>
                      </a:r>
                      <a:r>
                        <a:rPr lang="en-GB" sz="1550" b="0" strike="noStrike" spc="-32">
                          <a:solidFill>
                            <a:schemeClr val="dk1"/>
                          </a:solidFill>
                          <a:latin typeface="Arial MT"/>
                        </a:rPr>
                        <a:t> </a:t>
                      </a:r>
                      <a:r>
                        <a:rPr lang="en-GB" sz="1550" b="0" strike="noStrike" spc="-12">
                          <a:solidFill>
                            <a:schemeClr val="dk1"/>
                          </a:solidFill>
                          <a:latin typeface="Arial MT"/>
                        </a:rPr>
                        <a:t>Organizzazioni</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5"/>
                  </a:ext>
                </a:extLst>
              </a:tr>
              <a:tr h="529560">
                <a:tc vMerge="1">
                  <a:txBody>
                    <a:bodyPr/>
                    <a:lstStyle/>
                    <a:p>
                      <a:endParaRPr lang="en-GB" sz="1800" b="0" strike="noStrike" spc="-1">
                        <a:solidFill>
                          <a:srgbClr val="000000"/>
                        </a:solidFill>
                        <a:latin typeface="Arial"/>
                      </a:endParaRPr>
                    </a:p>
                  </a:txBody>
                  <a:tcPr marL="90000" marR="90000">
                    <a:lnL>
                      <a:noFill/>
                    </a:lnL>
                    <a:lnR>
                      <a:noFill/>
                    </a:lnR>
                    <a:lnT>
                      <a:noFill/>
                    </a:lnT>
                    <a:lnB>
                      <a:noFill/>
                    </a:lnB>
                    <a:solidFill>
                      <a:srgbClr val="729FCF"/>
                    </a:solidFill>
                  </a:tcPr>
                </a:tc>
                <a:tc>
                  <a:txBody>
                    <a:bodyPr/>
                    <a:lstStyle/>
                    <a:p>
                      <a:pPr marL="185400" defTabSz="914400">
                        <a:lnSpc>
                          <a:spcPct val="100000"/>
                        </a:lnSpc>
                        <a:spcBef>
                          <a:spcPts val="400"/>
                        </a:spcBef>
                      </a:pPr>
                      <a:r>
                        <a:rPr lang="en-GB" sz="1550" b="0" strike="noStrike" spc="-1">
                          <a:solidFill>
                            <a:schemeClr val="dk1"/>
                          </a:solidFill>
                          <a:latin typeface="Arial MT"/>
                        </a:rPr>
                        <a:t>Sabato</a:t>
                      </a:r>
                      <a:r>
                        <a:rPr lang="en-GB" sz="1550" b="0" strike="noStrike" spc="-46">
                          <a:solidFill>
                            <a:schemeClr val="dk1"/>
                          </a:solidFill>
                          <a:latin typeface="Arial MT"/>
                        </a:rPr>
                        <a:t> </a:t>
                      </a:r>
                      <a:r>
                        <a:rPr lang="en-GB" sz="1550" b="0" strike="noStrike" spc="-12">
                          <a:solidFill>
                            <a:schemeClr val="dk1"/>
                          </a:solidFill>
                          <a:latin typeface="Arial MT"/>
                        </a:rPr>
                        <a:t>9-</a:t>
                      </a:r>
                      <a:r>
                        <a:rPr lang="en-GB" sz="1550" b="0" strike="noStrike" spc="-26">
                          <a:solidFill>
                            <a:schemeClr val="dk1"/>
                          </a:solidFill>
                          <a:latin typeface="Arial MT"/>
                        </a:rPr>
                        <a:t>13</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tc>
                  <a:txBody>
                    <a:bodyPr/>
                    <a:lstStyle/>
                    <a:p>
                      <a:pPr marL="187920" defTabSz="914400">
                        <a:lnSpc>
                          <a:spcPct val="100000"/>
                        </a:lnSpc>
                        <a:spcBef>
                          <a:spcPts val="400"/>
                        </a:spcBef>
                      </a:pPr>
                      <a:r>
                        <a:rPr lang="en-GB" sz="1550" b="0" strike="noStrike" spc="-1">
                          <a:solidFill>
                            <a:schemeClr val="dk1"/>
                          </a:solidFill>
                          <a:latin typeface="Arial MT"/>
                        </a:rPr>
                        <a:t>1</a:t>
                      </a:r>
                      <a:r>
                        <a:rPr lang="en-GB" sz="1550" b="0" strike="noStrike" spc="-66">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
                          <a:solidFill>
                            <a:schemeClr val="dk1"/>
                          </a:solidFill>
                          <a:latin typeface="Arial MT"/>
                        </a:rPr>
                        <a:t>dello</a:t>
                      </a:r>
                      <a:r>
                        <a:rPr lang="en-GB" sz="1550" b="0" strike="noStrike" spc="-52">
                          <a:solidFill>
                            <a:schemeClr val="dk1"/>
                          </a:solidFill>
                          <a:latin typeface="Arial MT"/>
                        </a:rPr>
                        <a:t> </a:t>
                      </a:r>
                      <a:r>
                        <a:rPr lang="en-GB" sz="1550" b="0" strike="noStrike" spc="-12">
                          <a:solidFill>
                            <a:schemeClr val="dk1"/>
                          </a:solidFill>
                          <a:latin typeface="Arial MT"/>
                        </a:rPr>
                        <a:t>Sviluppo (</a:t>
                      </a:r>
                      <a:r>
                        <a:rPr lang="en-GB" sz="1550" b="0" strike="noStrike" spc="-12">
                          <a:solidFill>
                            <a:schemeClr val="dk1"/>
                          </a:solidFill>
                          <a:highlight>
                            <a:srgbClr val="FFFF00"/>
                          </a:highlight>
                          <a:latin typeface="Arial MT"/>
                        </a:rPr>
                        <a:t>inizio nuovo ciclo di TPV</a:t>
                      </a:r>
                      <a:r>
                        <a:rPr lang="en-GB" sz="1550" b="0" strike="noStrike" spc="-12">
                          <a:solidFill>
                            <a:schemeClr val="dk1"/>
                          </a:solidFill>
                          <a:latin typeface="Arial MT"/>
                        </a:rPr>
                        <a:t>)</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extLst>
                  <a:ext uri="{0D108BD9-81ED-4DB2-BD59-A6C34878D82A}">
                    <a16:rowId xmlns:a16="http://schemas.microsoft.com/office/drawing/2014/main" val="10006"/>
                  </a:ext>
                </a:extLst>
              </a:tr>
            </a:tbl>
          </a:graphicData>
        </a:graphic>
      </p:graphicFrame>
      <p:sp>
        <p:nvSpPr>
          <p:cNvPr id="267" name="object 5"/>
          <p:cNvSpPr/>
          <p:nvPr/>
        </p:nvSpPr>
        <p:spPr>
          <a:xfrm>
            <a:off x="304920" y="6058080"/>
            <a:ext cx="279000" cy="190080"/>
          </a:xfrm>
          <a:prstGeom prst="rect">
            <a:avLst/>
          </a:prstGeom>
          <a:solidFill>
            <a:srgbClr val="FFFF00"/>
          </a:solidFill>
          <a:ln w="0">
            <a:noFill/>
          </a:ln>
        </p:spPr>
        <p:style>
          <a:lnRef idx="0">
            <a:scrgbClr r="0" g="0" b="0"/>
          </a:lnRef>
          <a:fillRef idx="0">
            <a:scrgbClr r="0" g="0" b="0"/>
          </a:fillRef>
          <a:effectRef idx="0">
            <a:scrgbClr r="0" g="0" b="0"/>
          </a:effectRef>
          <a:fontRef idx="minor"/>
        </p:style>
        <p:txBody>
          <a:bodyPr lIns="0" tIns="0" rIns="0" bIns="0" anchor="t">
            <a:spAutoFit/>
          </a:bodyPr>
          <a:lstStyle/>
          <a:p>
            <a:pPr marL="720" defTabSz="914400">
              <a:lnSpc>
                <a:spcPts val="1500"/>
              </a:lnSpc>
            </a:pPr>
            <a:r>
              <a:rPr lang="en-GB" sz="1400" b="1" strike="noStrike" spc="-26">
                <a:solidFill>
                  <a:srgbClr val="000000"/>
                </a:solidFill>
                <a:latin typeface="Arial"/>
              </a:rPr>
              <a:t>NB</a:t>
            </a:r>
            <a:endParaRPr lang="en-GB" sz="1400" b="0" strike="noStrike" spc="-1">
              <a:solidFill>
                <a:srgbClr val="000000"/>
              </a:solidFill>
              <a:latin typeface="Arial"/>
            </a:endParaRPr>
          </a:p>
        </p:txBody>
      </p:sp>
      <p:sp>
        <p:nvSpPr>
          <p:cNvPr id="268" name="object 6"/>
          <p:cNvSpPr/>
          <p:nvPr/>
        </p:nvSpPr>
        <p:spPr>
          <a:xfrm>
            <a:off x="540000" y="5760000"/>
            <a:ext cx="11459880" cy="96048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349200" indent="-337320" defTabSz="914400">
              <a:lnSpc>
                <a:spcPct val="111000"/>
              </a:lnSpc>
              <a:spcBef>
                <a:spcPts val="99"/>
              </a:spcBef>
              <a:tabLst>
                <a:tab pos="0" algn="l"/>
              </a:tabLst>
            </a:pPr>
            <a:r>
              <a:rPr lang="en-GB" sz="1400" b="0" strike="noStrike" spc="-1">
                <a:solidFill>
                  <a:srgbClr val="000000"/>
                </a:solidFill>
                <a:latin typeface="Arial MT"/>
              </a:rPr>
              <a:t>       Non</a:t>
            </a:r>
            <a:r>
              <a:rPr lang="en-GB" sz="1400" b="0" strike="noStrike" spc="-15">
                <a:solidFill>
                  <a:srgbClr val="000000"/>
                </a:solidFill>
                <a:latin typeface="Arial MT"/>
              </a:rPr>
              <a:t> </a:t>
            </a:r>
            <a:r>
              <a:rPr lang="en-GB" sz="1400" b="0" strike="noStrike" spc="-1">
                <a:solidFill>
                  <a:srgbClr val="000000"/>
                </a:solidFill>
                <a:latin typeface="Arial MT"/>
              </a:rPr>
              <a:t>è</a:t>
            </a:r>
            <a:r>
              <a:rPr lang="en-GB" sz="1400" b="0" strike="noStrike" spc="-15">
                <a:solidFill>
                  <a:srgbClr val="000000"/>
                </a:solidFill>
                <a:latin typeface="Arial MT"/>
              </a:rPr>
              <a:t> </a:t>
            </a:r>
            <a:r>
              <a:rPr lang="en-GB" sz="1400" b="0" strike="noStrike" spc="-1">
                <a:solidFill>
                  <a:srgbClr val="000000"/>
                </a:solidFill>
                <a:latin typeface="Arial MT"/>
              </a:rPr>
              <a:t>prevista</a:t>
            </a:r>
            <a:r>
              <a:rPr lang="en-GB" sz="1400" b="0" strike="noStrike" spc="-26">
                <a:solidFill>
                  <a:srgbClr val="000000"/>
                </a:solidFill>
                <a:latin typeface="Arial MT"/>
              </a:rPr>
              <a:t> </a:t>
            </a:r>
            <a:r>
              <a:rPr lang="en-GB" sz="1400" b="0" strike="noStrike" spc="-1">
                <a:solidFill>
                  <a:srgbClr val="000000"/>
                </a:solidFill>
                <a:latin typeface="Arial MT"/>
              </a:rPr>
              <a:t>alcuna</a:t>
            </a:r>
            <a:r>
              <a:rPr lang="en-GB" sz="1400" b="0" strike="noStrike" spc="-26">
                <a:solidFill>
                  <a:srgbClr val="000000"/>
                </a:solidFill>
                <a:latin typeface="Arial MT"/>
              </a:rPr>
              <a:t> </a:t>
            </a:r>
            <a:r>
              <a:rPr lang="en-GB" sz="1400" b="0" strike="noStrike" spc="-1">
                <a:solidFill>
                  <a:srgbClr val="000000"/>
                </a:solidFill>
                <a:latin typeface="Arial MT"/>
              </a:rPr>
              <a:t>propedeuticità</a:t>
            </a:r>
            <a:r>
              <a:rPr lang="en-GB" sz="1400" b="0" strike="noStrike" spc="-32">
                <a:solidFill>
                  <a:srgbClr val="000000"/>
                </a:solidFill>
                <a:latin typeface="Arial MT"/>
              </a:rPr>
              <a:t> </a:t>
            </a:r>
            <a:r>
              <a:rPr lang="en-GB" sz="1400" b="0" strike="noStrike" spc="-1">
                <a:solidFill>
                  <a:srgbClr val="000000"/>
                </a:solidFill>
                <a:latin typeface="Arial MT"/>
              </a:rPr>
              <a:t>tra</a:t>
            </a:r>
            <a:r>
              <a:rPr lang="en-GB" sz="1400" b="0" strike="noStrike" spc="-21">
                <a:solidFill>
                  <a:srgbClr val="000000"/>
                </a:solidFill>
                <a:latin typeface="Arial MT"/>
              </a:rPr>
              <a:t> </a:t>
            </a:r>
            <a:r>
              <a:rPr lang="en-GB" sz="1400" b="0" strike="noStrike" spc="-1">
                <a:solidFill>
                  <a:srgbClr val="000000"/>
                </a:solidFill>
                <a:latin typeface="Arial MT"/>
              </a:rPr>
              <a:t>le</a:t>
            </a:r>
            <a:r>
              <a:rPr lang="en-GB" sz="1400" b="0" strike="noStrike" spc="-12">
                <a:solidFill>
                  <a:srgbClr val="000000"/>
                </a:solidFill>
                <a:latin typeface="Arial MT"/>
              </a:rPr>
              <a:t> </a:t>
            </a:r>
            <a:r>
              <a:rPr lang="en-GB" sz="1400" b="0" strike="noStrike" spc="-1">
                <a:solidFill>
                  <a:srgbClr val="000000"/>
                </a:solidFill>
                <a:latin typeface="Arial MT"/>
              </a:rPr>
              <a:t>aree.</a:t>
            </a:r>
            <a:r>
              <a:rPr lang="en-GB" sz="1400" b="0" strike="noStrike" spc="-26">
                <a:solidFill>
                  <a:srgbClr val="000000"/>
                </a:solidFill>
                <a:latin typeface="Arial MT"/>
              </a:rPr>
              <a:t> </a:t>
            </a:r>
            <a:r>
              <a:rPr lang="en-GB" sz="1400" b="0" strike="noStrike" spc="-1">
                <a:solidFill>
                  <a:srgbClr val="000000"/>
                </a:solidFill>
                <a:latin typeface="Arial MT"/>
              </a:rPr>
              <a:t>Si</a:t>
            </a:r>
            <a:r>
              <a:rPr lang="en-GB" sz="1400" b="0" strike="noStrike" spc="-7">
                <a:solidFill>
                  <a:srgbClr val="000000"/>
                </a:solidFill>
                <a:latin typeface="Arial MT"/>
              </a:rPr>
              <a:t> </a:t>
            </a:r>
            <a:r>
              <a:rPr lang="en-GB" sz="1400" b="0" strike="noStrike" spc="-1">
                <a:solidFill>
                  <a:srgbClr val="000000"/>
                </a:solidFill>
                <a:latin typeface="Arial MT"/>
              </a:rPr>
              <a:t>può</a:t>
            </a:r>
            <a:r>
              <a:rPr lang="en-GB" sz="1400" b="0" strike="noStrike" spc="-21">
                <a:solidFill>
                  <a:srgbClr val="000000"/>
                </a:solidFill>
                <a:latin typeface="Arial MT"/>
              </a:rPr>
              <a:t> </a:t>
            </a:r>
            <a:r>
              <a:rPr lang="en-GB" sz="1400" b="0" strike="noStrike" spc="-1">
                <a:solidFill>
                  <a:srgbClr val="000000"/>
                </a:solidFill>
                <a:latin typeface="Arial MT"/>
              </a:rPr>
              <a:t>effettuare</a:t>
            </a:r>
            <a:r>
              <a:rPr lang="en-GB" sz="1400" b="0" strike="noStrike" spc="-35">
                <a:solidFill>
                  <a:srgbClr val="000000"/>
                </a:solidFill>
                <a:latin typeface="Arial MT"/>
              </a:rPr>
              <a:t> </a:t>
            </a:r>
            <a:r>
              <a:rPr lang="en-GB" sz="1400" b="0" strike="noStrike" spc="-12">
                <a:solidFill>
                  <a:srgbClr val="000000"/>
                </a:solidFill>
                <a:latin typeface="Arial MT"/>
              </a:rPr>
              <a:t>contemporaneamente</a:t>
            </a:r>
            <a:r>
              <a:rPr lang="en-GB" sz="1400" b="0" strike="noStrike" spc="-35">
                <a:solidFill>
                  <a:srgbClr val="000000"/>
                </a:solidFill>
                <a:latin typeface="Arial MT"/>
              </a:rPr>
              <a:t> </a:t>
            </a:r>
            <a:r>
              <a:rPr lang="en-GB" sz="1400" b="0" strike="noStrike" spc="-1">
                <a:solidFill>
                  <a:srgbClr val="000000"/>
                </a:solidFill>
                <a:latin typeface="Arial MT"/>
              </a:rPr>
              <a:t>la</a:t>
            </a:r>
            <a:r>
              <a:rPr lang="en-GB" sz="1400" b="0" strike="noStrike" spc="-12">
                <a:solidFill>
                  <a:srgbClr val="000000"/>
                </a:solidFill>
                <a:latin typeface="Arial MT"/>
              </a:rPr>
              <a:t> </a:t>
            </a:r>
            <a:r>
              <a:rPr lang="en-GB" sz="1400" b="0" strike="noStrike" spc="-1">
                <a:solidFill>
                  <a:srgbClr val="000000"/>
                </a:solidFill>
                <a:latin typeface="Arial MT"/>
              </a:rPr>
              <a:t>prenotazione</a:t>
            </a:r>
            <a:r>
              <a:rPr lang="en-GB" sz="1400" b="0" strike="noStrike" spc="-35">
                <a:solidFill>
                  <a:srgbClr val="000000"/>
                </a:solidFill>
                <a:latin typeface="Arial MT"/>
              </a:rPr>
              <a:t> </a:t>
            </a:r>
            <a:r>
              <a:rPr lang="en-GB" sz="1400" b="0" strike="noStrike" spc="-1">
                <a:solidFill>
                  <a:srgbClr val="000000"/>
                </a:solidFill>
                <a:latin typeface="Arial MT"/>
              </a:rPr>
              <a:t>per</a:t>
            </a:r>
            <a:r>
              <a:rPr lang="en-GB" sz="1400" b="0" strike="noStrike" spc="-21">
                <a:solidFill>
                  <a:srgbClr val="000000"/>
                </a:solidFill>
                <a:latin typeface="Arial MT"/>
              </a:rPr>
              <a:t> </a:t>
            </a:r>
            <a:r>
              <a:rPr lang="en-GB" sz="1400" b="0" strike="noStrike" spc="-1">
                <a:solidFill>
                  <a:srgbClr val="000000"/>
                </a:solidFill>
                <a:latin typeface="Arial MT"/>
              </a:rPr>
              <a:t>frequentare</a:t>
            </a:r>
            <a:r>
              <a:rPr lang="en-GB" sz="1400" b="0" strike="noStrike" spc="-32">
                <a:solidFill>
                  <a:srgbClr val="000000"/>
                </a:solidFill>
                <a:latin typeface="Arial MT"/>
              </a:rPr>
              <a:t> </a:t>
            </a:r>
            <a:r>
              <a:rPr lang="en-GB" sz="1400" b="0" strike="noStrike" spc="-1">
                <a:solidFill>
                  <a:srgbClr val="000000"/>
                </a:solidFill>
                <a:latin typeface="Arial MT"/>
              </a:rPr>
              <a:t>non</a:t>
            </a:r>
            <a:r>
              <a:rPr lang="en-GB" sz="1400" b="0" strike="noStrike" spc="-21">
                <a:solidFill>
                  <a:srgbClr val="000000"/>
                </a:solidFill>
                <a:latin typeface="Arial MT"/>
              </a:rPr>
              <a:t> </a:t>
            </a:r>
            <a:r>
              <a:rPr lang="en-GB" sz="1400" b="0" strike="noStrike" spc="-1">
                <a:solidFill>
                  <a:srgbClr val="000000"/>
                </a:solidFill>
                <a:latin typeface="Arial MT"/>
              </a:rPr>
              <a:t>più</a:t>
            </a:r>
            <a:r>
              <a:rPr lang="en-GB" sz="1400" b="0" strike="noStrike" spc="-15">
                <a:solidFill>
                  <a:srgbClr val="000000"/>
                </a:solidFill>
                <a:latin typeface="Arial MT"/>
              </a:rPr>
              <a:t> </a:t>
            </a:r>
            <a:r>
              <a:rPr lang="en-GB" sz="1400" b="0" strike="noStrike" spc="-1">
                <a:solidFill>
                  <a:srgbClr val="000000"/>
                </a:solidFill>
                <a:latin typeface="Arial MT"/>
              </a:rPr>
              <a:t>di</a:t>
            </a:r>
            <a:r>
              <a:rPr lang="en-GB" sz="1400" b="0" strike="noStrike" spc="-15">
                <a:solidFill>
                  <a:srgbClr val="000000"/>
                </a:solidFill>
                <a:latin typeface="Arial MT"/>
              </a:rPr>
              <a:t> </a:t>
            </a:r>
            <a:r>
              <a:rPr lang="en-GB" sz="1400" b="0" strike="noStrike" spc="-26">
                <a:solidFill>
                  <a:srgbClr val="000000"/>
                </a:solidFill>
                <a:latin typeface="Arial MT"/>
              </a:rPr>
              <a:t>due </a:t>
            </a:r>
            <a:r>
              <a:rPr lang="en-GB" sz="1400" b="0" strike="noStrike" spc="-1">
                <a:solidFill>
                  <a:srgbClr val="000000"/>
                </a:solidFill>
                <a:latin typeface="Arial MT"/>
              </a:rPr>
              <a:t>aree</a:t>
            </a:r>
            <a:r>
              <a:rPr lang="en-GB" sz="1400" b="0" strike="noStrike" spc="-32">
                <a:solidFill>
                  <a:srgbClr val="000000"/>
                </a:solidFill>
                <a:latin typeface="Arial MT"/>
              </a:rPr>
              <a:t> </a:t>
            </a:r>
            <a:r>
              <a:rPr lang="en-GB" sz="1400" b="0" strike="noStrike" spc="-1">
                <a:solidFill>
                  <a:srgbClr val="000000"/>
                </a:solidFill>
                <a:latin typeface="Arial MT"/>
              </a:rPr>
              <a:t>per</a:t>
            </a:r>
            <a:r>
              <a:rPr lang="en-GB" sz="1400" b="0" strike="noStrike" spc="-26">
                <a:solidFill>
                  <a:srgbClr val="000000"/>
                </a:solidFill>
                <a:latin typeface="Arial MT"/>
              </a:rPr>
              <a:t> </a:t>
            </a:r>
            <a:r>
              <a:rPr lang="en-GB" sz="1400" b="0" strike="noStrike" spc="-1">
                <a:solidFill>
                  <a:srgbClr val="000000"/>
                </a:solidFill>
                <a:latin typeface="Arial MT"/>
              </a:rPr>
              <a:t>volta,</a:t>
            </a:r>
            <a:r>
              <a:rPr lang="en-GB" sz="1400" b="0" strike="noStrike" spc="-32">
                <a:solidFill>
                  <a:srgbClr val="000000"/>
                </a:solidFill>
                <a:latin typeface="Arial MT"/>
              </a:rPr>
              <a:t> </a:t>
            </a:r>
            <a:r>
              <a:rPr lang="en-GB" sz="1400" b="0" strike="noStrike" spc="-1">
                <a:solidFill>
                  <a:srgbClr val="000000"/>
                </a:solidFill>
                <a:latin typeface="Arial MT"/>
              </a:rPr>
              <a:t>ed</a:t>
            </a:r>
            <a:r>
              <a:rPr lang="en-GB" sz="1400" b="0" strike="noStrike" spc="-21">
                <a:solidFill>
                  <a:srgbClr val="000000"/>
                </a:solidFill>
                <a:latin typeface="Arial MT"/>
              </a:rPr>
              <a:t> </a:t>
            </a:r>
            <a:r>
              <a:rPr lang="en-GB" sz="1400" b="0" strike="noStrike" spc="-1">
                <a:solidFill>
                  <a:srgbClr val="000000"/>
                </a:solidFill>
                <a:latin typeface="Arial MT"/>
              </a:rPr>
              <a:t>è</a:t>
            </a:r>
            <a:r>
              <a:rPr lang="en-GB" sz="1400" b="0" strike="noStrike" spc="-15">
                <a:solidFill>
                  <a:srgbClr val="000000"/>
                </a:solidFill>
                <a:latin typeface="Arial MT"/>
              </a:rPr>
              <a:t> </a:t>
            </a:r>
            <a:r>
              <a:rPr lang="en-GB" sz="1400" b="0" strike="noStrike" spc="-1">
                <a:solidFill>
                  <a:srgbClr val="000000"/>
                </a:solidFill>
                <a:latin typeface="Arial MT"/>
              </a:rPr>
              <a:t>prevista</a:t>
            </a:r>
            <a:r>
              <a:rPr lang="en-GB" sz="1400" b="0" strike="noStrike" spc="-35">
                <a:solidFill>
                  <a:srgbClr val="000000"/>
                </a:solidFill>
                <a:latin typeface="Arial MT"/>
              </a:rPr>
              <a:t> </a:t>
            </a:r>
            <a:r>
              <a:rPr lang="en-GB" sz="1400" b="0" strike="noStrike" spc="-1">
                <a:solidFill>
                  <a:srgbClr val="000000"/>
                </a:solidFill>
                <a:latin typeface="Arial MT"/>
              </a:rPr>
              <a:t>la</a:t>
            </a:r>
            <a:r>
              <a:rPr lang="en-GB" sz="1400" b="0" strike="noStrike" spc="-15">
                <a:solidFill>
                  <a:srgbClr val="000000"/>
                </a:solidFill>
                <a:latin typeface="Arial MT"/>
              </a:rPr>
              <a:t> </a:t>
            </a:r>
            <a:r>
              <a:rPr lang="en-GB" sz="1400" b="0" strike="noStrike" spc="-1">
                <a:solidFill>
                  <a:srgbClr val="000000"/>
                </a:solidFill>
                <a:latin typeface="Arial MT"/>
              </a:rPr>
              <a:t>possibilità</a:t>
            </a:r>
            <a:r>
              <a:rPr lang="en-GB" sz="1400" b="0" strike="noStrike" spc="-35">
                <a:solidFill>
                  <a:srgbClr val="000000"/>
                </a:solidFill>
                <a:latin typeface="Arial MT"/>
              </a:rPr>
              <a:t> </a:t>
            </a:r>
            <a:r>
              <a:rPr lang="en-GB" sz="1400" b="0" strike="noStrike" spc="-1">
                <a:solidFill>
                  <a:srgbClr val="000000"/>
                </a:solidFill>
                <a:latin typeface="Arial MT"/>
              </a:rPr>
              <a:t>di</a:t>
            </a:r>
            <a:r>
              <a:rPr lang="en-GB" sz="1400" b="0" strike="noStrike" spc="-15">
                <a:solidFill>
                  <a:srgbClr val="000000"/>
                </a:solidFill>
                <a:latin typeface="Arial MT"/>
              </a:rPr>
              <a:t> </a:t>
            </a:r>
            <a:r>
              <a:rPr lang="en-GB" sz="1400" b="0" strike="noStrike" spc="-1">
                <a:solidFill>
                  <a:srgbClr val="000000"/>
                </a:solidFill>
                <a:latin typeface="Arial MT"/>
              </a:rPr>
              <a:t>accedere</a:t>
            </a:r>
            <a:r>
              <a:rPr lang="en-GB" sz="1400" b="0" strike="noStrike" spc="-35">
                <a:solidFill>
                  <a:srgbClr val="000000"/>
                </a:solidFill>
                <a:latin typeface="Arial MT"/>
              </a:rPr>
              <a:t> </a:t>
            </a:r>
            <a:r>
              <a:rPr lang="en-GB" sz="1400" b="0" strike="noStrike" spc="-1">
                <a:solidFill>
                  <a:srgbClr val="000000"/>
                </a:solidFill>
                <a:latin typeface="Arial MT"/>
              </a:rPr>
              <a:t>ai</a:t>
            </a:r>
            <a:r>
              <a:rPr lang="en-GB" sz="1400" b="0" strike="noStrike" spc="-15">
                <a:solidFill>
                  <a:srgbClr val="000000"/>
                </a:solidFill>
                <a:latin typeface="Arial MT"/>
              </a:rPr>
              <a:t> </a:t>
            </a:r>
            <a:r>
              <a:rPr lang="en-GB" sz="1400" b="0" strike="noStrike" spc="-1">
                <a:solidFill>
                  <a:srgbClr val="000000"/>
                </a:solidFill>
                <a:latin typeface="Arial MT"/>
              </a:rPr>
              <a:t>TPV</a:t>
            </a:r>
            <a:r>
              <a:rPr lang="en-GB" sz="1400" b="0" strike="noStrike" spc="-12">
                <a:solidFill>
                  <a:srgbClr val="000000"/>
                </a:solidFill>
                <a:latin typeface="Arial MT"/>
              </a:rPr>
              <a:t> </a:t>
            </a:r>
            <a:r>
              <a:rPr lang="en-GB" sz="1400" b="0" strike="noStrike" spc="-1">
                <a:solidFill>
                  <a:srgbClr val="000000"/>
                </a:solidFill>
                <a:latin typeface="Arial MT"/>
              </a:rPr>
              <a:t>del</a:t>
            </a:r>
            <a:r>
              <a:rPr lang="en-GB" sz="1400" b="0" strike="noStrike" spc="-21">
                <a:solidFill>
                  <a:srgbClr val="000000"/>
                </a:solidFill>
                <a:latin typeface="Arial MT"/>
              </a:rPr>
              <a:t> </a:t>
            </a:r>
            <a:r>
              <a:rPr lang="en-GB" sz="1400" b="0" strike="noStrike" spc="-1">
                <a:solidFill>
                  <a:srgbClr val="000000"/>
                </a:solidFill>
                <a:latin typeface="Arial MT"/>
              </a:rPr>
              <a:t>terzo</a:t>
            </a:r>
            <a:r>
              <a:rPr lang="en-GB" sz="1400" b="0" strike="noStrike" spc="-26">
                <a:solidFill>
                  <a:srgbClr val="000000"/>
                </a:solidFill>
                <a:latin typeface="Arial MT"/>
              </a:rPr>
              <a:t> </a:t>
            </a:r>
            <a:r>
              <a:rPr lang="en-GB" sz="1400" b="0" strike="noStrike" spc="-1">
                <a:solidFill>
                  <a:srgbClr val="000000"/>
                </a:solidFill>
                <a:latin typeface="Arial MT"/>
              </a:rPr>
              <a:t>anno</a:t>
            </a:r>
            <a:r>
              <a:rPr lang="en-GB" sz="1400" b="0" strike="noStrike" spc="-32">
                <a:solidFill>
                  <a:srgbClr val="000000"/>
                </a:solidFill>
                <a:latin typeface="Arial MT"/>
              </a:rPr>
              <a:t> </a:t>
            </a:r>
            <a:r>
              <a:rPr lang="en-GB" sz="1400" b="0" strike="noStrike" spc="-1">
                <a:solidFill>
                  <a:srgbClr val="000000"/>
                </a:solidFill>
                <a:latin typeface="Arial MT"/>
              </a:rPr>
              <a:t>senza</a:t>
            </a:r>
            <a:r>
              <a:rPr lang="en-GB" sz="1400" b="0" strike="noStrike" spc="-35">
                <a:solidFill>
                  <a:srgbClr val="000000"/>
                </a:solidFill>
                <a:latin typeface="Arial MT"/>
              </a:rPr>
              <a:t> </a:t>
            </a:r>
            <a:r>
              <a:rPr lang="en-GB" sz="1400" b="0" strike="noStrike" spc="-1">
                <a:solidFill>
                  <a:srgbClr val="000000"/>
                </a:solidFill>
                <a:latin typeface="Arial MT"/>
              </a:rPr>
              <a:t>il</a:t>
            </a:r>
            <a:r>
              <a:rPr lang="en-GB" sz="1400" b="0" strike="noStrike" spc="-12">
                <a:solidFill>
                  <a:srgbClr val="000000"/>
                </a:solidFill>
                <a:latin typeface="Arial MT"/>
              </a:rPr>
              <a:t> </a:t>
            </a:r>
            <a:r>
              <a:rPr lang="en-GB" sz="1400" b="0" strike="noStrike" spc="-1">
                <a:solidFill>
                  <a:srgbClr val="000000"/>
                </a:solidFill>
                <a:latin typeface="Arial MT"/>
              </a:rPr>
              <a:t>vincolo</a:t>
            </a:r>
            <a:r>
              <a:rPr lang="en-GB" sz="1400" b="0" strike="noStrike" spc="-26">
                <a:solidFill>
                  <a:srgbClr val="000000"/>
                </a:solidFill>
                <a:latin typeface="Arial MT"/>
              </a:rPr>
              <a:t> </a:t>
            </a:r>
            <a:r>
              <a:rPr lang="en-GB" sz="1400" b="0" strike="noStrike" spc="-1">
                <a:solidFill>
                  <a:srgbClr val="000000"/>
                </a:solidFill>
                <a:latin typeface="Arial MT"/>
              </a:rPr>
              <a:t>di</a:t>
            </a:r>
            <a:r>
              <a:rPr lang="en-GB" sz="1400" b="0" strike="noStrike" spc="-15">
                <a:solidFill>
                  <a:srgbClr val="000000"/>
                </a:solidFill>
                <a:latin typeface="Arial MT"/>
              </a:rPr>
              <a:t> </a:t>
            </a:r>
            <a:r>
              <a:rPr lang="en-GB" sz="1400" b="0" strike="noStrike" spc="-1">
                <a:solidFill>
                  <a:srgbClr val="000000"/>
                </a:solidFill>
                <a:latin typeface="Arial MT"/>
              </a:rPr>
              <a:t>aver</a:t>
            </a:r>
            <a:r>
              <a:rPr lang="en-GB" sz="1400" b="0" strike="noStrike" spc="-32">
                <a:solidFill>
                  <a:srgbClr val="000000"/>
                </a:solidFill>
                <a:latin typeface="Arial MT"/>
              </a:rPr>
              <a:t> </a:t>
            </a:r>
            <a:r>
              <a:rPr lang="en-GB" sz="1400" b="0" strike="noStrike" spc="-1">
                <a:solidFill>
                  <a:srgbClr val="000000"/>
                </a:solidFill>
                <a:latin typeface="Arial MT"/>
              </a:rPr>
              <a:t>concluso</a:t>
            </a:r>
            <a:r>
              <a:rPr lang="en-GB" sz="1400" b="0" strike="noStrike" spc="-32">
                <a:solidFill>
                  <a:srgbClr val="000000"/>
                </a:solidFill>
                <a:latin typeface="Arial MT"/>
              </a:rPr>
              <a:t> </a:t>
            </a:r>
            <a:r>
              <a:rPr lang="en-GB" sz="1400" b="0" strike="noStrike" spc="-1">
                <a:solidFill>
                  <a:srgbClr val="000000"/>
                </a:solidFill>
                <a:latin typeface="Arial MT"/>
              </a:rPr>
              <a:t>i</a:t>
            </a:r>
            <a:r>
              <a:rPr lang="en-GB" sz="1400" b="0" strike="noStrike" spc="-15">
                <a:solidFill>
                  <a:srgbClr val="000000"/>
                </a:solidFill>
                <a:latin typeface="Arial MT"/>
              </a:rPr>
              <a:t> </a:t>
            </a:r>
            <a:r>
              <a:rPr lang="en-GB" sz="1400" b="0" strike="noStrike" spc="-1">
                <a:solidFill>
                  <a:srgbClr val="000000"/>
                </a:solidFill>
                <a:latin typeface="Arial MT"/>
              </a:rPr>
              <a:t>TPV</a:t>
            </a:r>
            <a:r>
              <a:rPr lang="en-GB" sz="1400" b="0" strike="noStrike" spc="-7">
                <a:solidFill>
                  <a:srgbClr val="000000"/>
                </a:solidFill>
                <a:latin typeface="Arial MT"/>
              </a:rPr>
              <a:t> </a:t>
            </a:r>
            <a:r>
              <a:rPr lang="en-GB" sz="1400" b="0" strike="noStrike" spc="-1">
                <a:solidFill>
                  <a:srgbClr val="000000"/>
                </a:solidFill>
                <a:latin typeface="Arial MT"/>
              </a:rPr>
              <a:t>del</a:t>
            </a:r>
            <a:r>
              <a:rPr lang="en-GB" sz="1400" b="0" strike="noStrike" spc="-21">
                <a:solidFill>
                  <a:srgbClr val="000000"/>
                </a:solidFill>
                <a:latin typeface="Arial MT"/>
              </a:rPr>
              <a:t> </a:t>
            </a:r>
            <a:r>
              <a:rPr lang="en-GB" sz="1400" b="0" strike="noStrike" spc="-1">
                <a:solidFill>
                  <a:srgbClr val="000000"/>
                </a:solidFill>
                <a:latin typeface="Arial MT"/>
              </a:rPr>
              <a:t>secondo</a:t>
            </a:r>
            <a:r>
              <a:rPr lang="en-GB" sz="1400" b="0" strike="noStrike" spc="-35">
                <a:solidFill>
                  <a:srgbClr val="000000"/>
                </a:solidFill>
                <a:latin typeface="Arial MT"/>
              </a:rPr>
              <a:t> </a:t>
            </a:r>
            <a:r>
              <a:rPr lang="en-GB" sz="1400" b="0" strike="noStrike" spc="-12">
                <a:solidFill>
                  <a:srgbClr val="000000"/>
                </a:solidFill>
                <a:latin typeface="Arial MT"/>
              </a:rPr>
              <a:t>anno. </a:t>
            </a:r>
            <a:r>
              <a:rPr lang="en-GB" sz="1400" b="0" strike="noStrike" spc="-12">
                <a:solidFill>
                  <a:srgbClr val="000000"/>
                </a:solidFill>
                <a:highlight>
                  <a:srgbClr val="FFFF00"/>
                </a:highlight>
                <a:latin typeface="Arial MT"/>
              </a:rPr>
              <a:t>L’offerta è stata ulteriormente ampliata con un calendario di “TPV standard aggiuntivi” che si svolgono in presenza nella sede di Roma, in collegamento con le altre sedi di Ateneo, tra cui Novedrate.</a:t>
            </a:r>
            <a:endParaRPr lang="en-GB" sz="1400" b="0" strike="noStrike" spc="-1">
              <a:solidFill>
                <a:srgbClr val="000000"/>
              </a:solidFill>
              <a:latin typeface="Arial"/>
            </a:endParaRPr>
          </a:p>
        </p:txBody>
      </p:sp>
      <p:sp>
        <p:nvSpPr>
          <p:cNvPr id="269" name="object 7"/>
          <p:cNvSpPr/>
          <p:nvPr/>
        </p:nvSpPr>
        <p:spPr>
          <a:xfrm>
            <a:off x="1877400" y="1102320"/>
            <a:ext cx="8635680" cy="24084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500" b="1" strike="noStrike" spc="-1">
                <a:solidFill>
                  <a:srgbClr val="000000"/>
                </a:solidFill>
                <a:latin typeface="Arial"/>
              </a:rPr>
              <a:t>4</a:t>
            </a:r>
            <a:r>
              <a:rPr lang="en-GB" sz="1500" b="1" strike="noStrike" spc="-26">
                <a:solidFill>
                  <a:srgbClr val="000000"/>
                </a:solidFill>
                <a:latin typeface="Arial"/>
              </a:rPr>
              <a:t> </a:t>
            </a:r>
            <a:r>
              <a:rPr lang="en-GB" sz="1500" b="1" strike="noStrike" spc="-1">
                <a:solidFill>
                  <a:srgbClr val="000000"/>
                </a:solidFill>
                <a:latin typeface="Arial"/>
              </a:rPr>
              <a:t>calendari</a:t>
            </a:r>
            <a:r>
              <a:rPr lang="en-GB" sz="1500" b="1" strike="noStrike" spc="-32">
                <a:solidFill>
                  <a:srgbClr val="000000"/>
                </a:solidFill>
                <a:latin typeface="Arial"/>
              </a:rPr>
              <a:t> </a:t>
            </a:r>
            <a:r>
              <a:rPr lang="en-GB" sz="1500" b="1" strike="noStrike" spc="-1">
                <a:solidFill>
                  <a:srgbClr val="000000"/>
                </a:solidFill>
                <a:latin typeface="Arial"/>
              </a:rPr>
              <a:t>indipendenti</a:t>
            </a:r>
            <a:r>
              <a:rPr lang="en-GB" sz="1500" b="1" strike="noStrike" spc="-52">
                <a:solidFill>
                  <a:srgbClr val="000000"/>
                </a:solidFill>
                <a:latin typeface="Arial"/>
              </a:rPr>
              <a:t> </a:t>
            </a:r>
            <a:r>
              <a:rPr lang="en-GB" sz="1500" b="0" strike="noStrike" spc="-12">
                <a:solidFill>
                  <a:srgbClr val="000000"/>
                </a:solidFill>
                <a:latin typeface="Arial MT"/>
              </a:rPr>
              <a:t>(Novedrate-</a:t>
            </a:r>
            <a:r>
              <a:rPr lang="en-GB" sz="1500" b="0" strike="noStrike" spc="-1">
                <a:solidFill>
                  <a:srgbClr val="000000"/>
                </a:solidFill>
                <a:latin typeface="Arial MT"/>
              </a:rPr>
              <a:t>TPV</a:t>
            </a:r>
            <a:r>
              <a:rPr lang="en-GB" sz="1500" b="0" strike="noStrike" spc="-15">
                <a:solidFill>
                  <a:srgbClr val="000000"/>
                </a:solidFill>
                <a:latin typeface="Arial MT"/>
              </a:rPr>
              <a:t> </a:t>
            </a:r>
            <a:r>
              <a:rPr lang="en-GB" sz="1500" b="0" strike="noStrike" spc="-1">
                <a:solidFill>
                  <a:srgbClr val="000000"/>
                </a:solidFill>
                <a:latin typeface="Arial MT"/>
              </a:rPr>
              <a:t>II/III</a:t>
            </a:r>
            <a:r>
              <a:rPr lang="en-GB" sz="1500" b="0" strike="noStrike" spc="-41">
                <a:solidFill>
                  <a:srgbClr val="000000"/>
                </a:solidFill>
                <a:latin typeface="Arial MT"/>
              </a:rPr>
              <a:t> </a:t>
            </a:r>
            <a:r>
              <a:rPr lang="en-GB" sz="1500" b="0" strike="noStrike" spc="-1">
                <a:solidFill>
                  <a:srgbClr val="000000"/>
                </a:solidFill>
                <a:latin typeface="Arial MT"/>
              </a:rPr>
              <a:t>anno;</a:t>
            </a:r>
            <a:r>
              <a:rPr lang="en-GB" sz="1500" b="0" strike="noStrike" spc="-21">
                <a:solidFill>
                  <a:srgbClr val="000000"/>
                </a:solidFill>
                <a:latin typeface="Arial MT"/>
              </a:rPr>
              <a:t> Roma-</a:t>
            </a:r>
            <a:r>
              <a:rPr lang="en-GB" sz="1500" b="0" strike="noStrike" spc="-1">
                <a:solidFill>
                  <a:srgbClr val="000000"/>
                </a:solidFill>
                <a:latin typeface="Arial MT"/>
              </a:rPr>
              <a:t>TPV</a:t>
            </a:r>
            <a:r>
              <a:rPr lang="en-GB" sz="1500" b="0" strike="noStrike" spc="-21">
                <a:solidFill>
                  <a:srgbClr val="000000"/>
                </a:solidFill>
                <a:latin typeface="Arial MT"/>
              </a:rPr>
              <a:t> </a:t>
            </a:r>
            <a:r>
              <a:rPr lang="en-GB" sz="1500" b="0" strike="noStrike" spc="-1">
                <a:solidFill>
                  <a:srgbClr val="000000"/>
                </a:solidFill>
                <a:latin typeface="Arial MT"/>
              </a:rPr>
              <a:t>II/III</a:t>
            </a:r>
            <a:r>
              <a:rPr lang="en-GB" sz="1500" b="0" strike="noStrike" spc="-35">
                <a:solidFill>
                  <a:srgbClr val="000000"/>
                </a:solidFill>
                <a:latin typeface="Arial MT"/>
              </a:rPr>
              <a:t> </a:t>
            </a:r>
            <a:r>
              <a:rPr lang="en-GB" sz="1500" b="0" strike="noStrike" spc="-1">
                <a:solidFill>
                  <a:srgbClr val="000000"/>
                </a:solidFill>
                <a:latin typeface="Arial MT"/>
              </a:rPr>
              <a:t>anno)</a:t>
            </a:r>
            <a:r>
              <a:rPr lang="en-GB" sz="1500" b="0" strike="noStrike" spc="-21">
                <a:solidFill>
                  <a:srgbClr val="000000"/>
                </a:solidFill>
                <a:latin typeface="Arial MT"/>
              </a:rPr>
              <a:t> </a:t>
            </a:r>
            <a:r>
              <a:rPr lang="en-GB" sz="1500" b="0" strike="noStrike" spc="-1">
                <a:solidFill>
                  <a:srgbClr val="000000"/>
                </a:solidFill>
                <a:latin typeface="Arial MT"/>
              </a:rPr>
              <a:t>con</a:t>
            </a:r>
            <a:r>
              <a:rPr lang="en-GB" sz="1500" b="0" strike="noStrike" spc="-21">
                <a:solidFill>
                  <a:srgbClr val="000000"/>
                </a:solidFill>
                <a:latin typeface="Arial MT"/>
              </a:rPr>
              <a:t> </a:t>
            </a:r>
            <a:r>
              <a:rPr lang="en-GB" sz="1500" b="0" strike="noStrike" spc="-1">
                <a:solidFill>
                  <a:srgbClr val="000000"/>
                </a:solidFill>
                <a:latin typeface="Arial MT"/>
              </a:rPr>
              <a:t>la</a:t>
            </a:r>
            <a:r>
              <a:rPr lang="en-GB" sz="1500" b="0" strike="noStrike" spc="-15">
                <a:solidFill>
                  <a:srgbClr val="000000"/>
                </a:solidFill>
                <a:latin typeface="Arial MT"/>
              </a:rPr>
              <a:t> </a:t>
            </a:r>
            <a:r>
              <a:rPr lang="en-GB" sz="1500" b="0" strike="noStrike" spc="-1">
                <a:solidFill>
                  <a:srgbClr val="000000"/>
                </a:solidFill>
                <a:latin typeface="Arial MT"/>
              </a:rPr>
              <a:t>seguente</a:t>
            </a:r>
            <a:r>
              <a:rPr lang="en-GB" sz="1500" b="0" strike="noStrike" spc="-12">
                <a:solidFill>
                  <a:srgbClr val="000000"/>
                </a:solidFill>
                <a:latin typeface="Arial MT"/>
              </a:rPr>
              <a:t> struttura:</a:t>
            </a:r>
            <a:endParaRPr lang="en-GB" sz="1500" b="0" strike="noStrike" spc="-1">
              <a:solidFill>
                <a:srgbClr val="000000"/>
              </a:solidFill>
              <a:latin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PlaceHolder 1"/>
          <p:cNvSpPr>
            <a:spLocks noGrp="1"/>
          </p:cNvSpPr>
          <p:nvPr>
            <p:ph type="title"/>
          </p:nvPr>
        </p:nvSpPr>
        <p:spPr>
          <a:xfrm>
            <a:off x="4907160" y="161640"/>
            <a:ext cx="1234800" cy="1144440"/>
          </a:xfrm>
          <a:prstGeom prst="rect">
            <a:avLst/>
          </a:prstGeom>
          <a:solidFill>
            <a:srgbClr val="FFFF00"/>
          </a:solidFill>
          <a:ln w="0">
            <a:noFill/>
          </a:ln>
        </p:spPr>
        <p:txBody>
          <a:bodyPr lIns="0" tIns="0" rIns="0" bIns="0" anchor="t">
            <a:noAutofit/>
          </a:bodyPr>
          <a:lstStyle/>
          <a:p>
            <a:pPr marL="5040" indent="0" defTabSz="914400">
              <a:lnSpc>
                <a:spcPts val="2619"/>
              </a:lnSpc>
              <a:buNone/>
              <a:tabLst>
                <a:tab pos="0" algn="l"/>
              </a:tabLst>
            </a:pPr>
            <a:r>
              <a:rPr lang="en-GB" sz="2400" b="1" strike="noStrike" spc="-1">
                <a:solidFill>
                  <a:srgbClr val="242424"/>
                </a:solidFill>
                <a:latin typeface="Arial"/>
              </a:rPr>
              <a:t>II</a:t>
            </a:r>
            <a:r>
              <a:rPr lang="en-GB" sz="2400" b="1" strike="noStrike" spc="-21">
                <a:solidFill>
                  <a:srgbClr val="242424"/>
                </a:solidFill>
                <a:latin typeface="Arial"/>
              </a:rPr>
              <a:t> ANNO</a:t>
            </a:r>
            <a:endParaRPr lang="it-IT" sz="2400" b="0" strike="noStrike" spc="-1">
              <a:solidFill>
                <a:schemeClr val="dk1"/>
              </a:solidFill>
              <a:latin typeface="Calibri"/>
            </a:endParaRPr>
          </a:p>
        </p:txBody>
      </p:sp>
      <p:sp>
        <p:nvSpPr>
          <p:cNvPr id="271" name="object 3"/>
          <p:cNvSpPr/>
          <p:nvPr/>
        </p:nvSpPr>
        <p:spPr>
          <a:xfrm>
            <a:off x="3529080" y="588240"/>
            <a:ext cx="2058120" cy="37800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2400" b="1" strike="noStrike" spc="-12">
                <a:solidFill>
                  <a:srgbClr val="242424"/>
                </a:solidFill>
                <a:latin typeface="Arial"/>
              </a:rPr>
              <a:t>CALENDARIO</a:t>
            </a:r>
            <a:endParaRPr lang="en-GB" sz="2400" b="0" strike="noStrike" spc="-1">
              <a:solidFill>
                <a:srgbClr val="000000"/>
              </a:solidFill>
              <a:latin typeface="Arial"/>
            </a:endParaRPr>
          </a:p>
        </p:txBody>
      </p:sp>
      <p:sp>
        <p:nvSpPr>
          <p:cNvPr id="272" name="object 4"/>
          <p:cNvSpPr/>
          <p:nvPr/>
        </p:nvSpPr>
        <p:spPr>
          <a:xfrm>
            <a:off x="5656320" y="646200"/>
            <a:ext cx="2161800" cy="333720"/>
          </a:xfrm>
          <a:prstGeom prst="rect">
            <a:avLst/>
          </a:prstGeom>
          <a:solidFill>
            <a:srgbClr val="FFFF00"/>
          </a:solidFill>
          <a:ln w="0">
            <a:noFill/>
          </a:ln>
        </p:spPr>
        <p:style>
          <a:lnRef idx="0">
            <a:scrgbClr r="0" g="0" b="0"/>
          </a:lnRef>
          <a:fillRef idx="0">
            <a:scrgbClr r="0" g="0" b="0"/>
          </a:fillRef>
          <a:effectRef idx="0">
            <a:scrgbClr r="0" g="0" b="0"/>
          </a:effectRef>
          <a:fontRef idx="minor"/>
        </p:style>
        <p:txBody>
          <a:bodyPr lIns="0" tIns="0" rIns="0" bIns="0" anchor="t">
            <a:spAutoFit/>
          </a:bodyPr>
          <a:lstStyle/>
          <a:p>
            <a:pPr marL="4320" defTabSz="914400">
              <a:lnSpc>
                <a:spcPts val="2631"/>
              </a:lnSpc>
            </a:pPr>
            <a:r>
              <a:rPr lang="en-GB" sz="2400" b="1" strike="noStrike" spc="-1">
                <a:solidFill>
                  <a:srgbClr val="242424"/>
                </a:solidFill>
                <a:latin typeface="Arial"/>
              </a:rPr>
              <a:t>MARTEDI’</a:t>
            </a:r>
            <a:r>
              <a:rPr lang="en-GB" sz="2400" b="1" strike="noStrike" spc="-66">
                <a:solidFill>
                  <a:srgbClr val="242424"/>
                </a:solidFill>
                <a:latin typeface="Arial"/>
              </a:rPr>
              <a:t> </a:t>
            </a:r>
            <a:r>
              <a:rPr lang="en-GB" sz="2400" b="1" strike="noStrike" spc="-26">
                <a:solidFill>
                  <a:srgbClr val="242424"/>
                </a:solidFill>
                <a:latin typeface="Arial"/>
              </a:rPr>
              <a:t>TPV</a:t>
            </a:r>
            <a:endParaRPr lang="en-GB" sz="2400" b="0" strike="noStrike" spc="-1">
              <a:solidFill>
                <a:srgbClr val="000000"/>
              </a:solidFill>
              <a:latin typeface="Arial"/>
            </a:endParaRPr>
          </a:p>
        </p:txBody>
      </p:sp>
      <p:sp>
        <p:nvSpPr>
          <p:cNvPr id="273" name="object 5"/>
          <p:cNvSpPr/>
          <p:nvPr/>
        </p:nvSpPr>
        <p:spPr>
          <a:xfrm>
            <a:off x="4884480" y="988920"/>
            <a:ext cx="1581480" cy="37800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2400" b="1" strike="noStrike" spc="-1">
                <a:solidFill>
                  <a:srgbClr val="242424"/>
                </a:solidFill>
                <a:latin typeface="Arial"/>
              </a:rPr>
              <a:t>orario</a:t>
            </a:r>
            <a:r>
              <a:rPr lang="en-GB" sz="2400" b="1" strike="noStrike" spc="4">
                <a:solidFill>
                  <a:srgbClr val="242424"/>
                </a:solidFill>
                <a:latin typeface="Arial"/>
              </a:rPr>
              <a:t> </a:t>
            </a:r>
            <a:r>
              <a:rPr lang="en-GB" sz="2400" b="1" strike="noStrike" spc="-26">
                <a:solidFill>
                  <a:srgbClr val="242424"/>
                </a:solidFill>
                <a:latin typeface="Arial"/>
              </a:rPr>
              <a:t>9-13</a:t>
            </a:r>
            <a:endParaRPr lang="en-GB" sz="2400" b="0" strike="noStrike" spc="-1">
              <a:solidFill>
                <a:srgbClr val="000000"/>
              </a:solidFill>
              <a:latin typeface="Arial"/>
            </a:endParaRPr>
          </a:p>
        </p:txBody>
      </p:sp>
      <p:sp>
        <p:nvSpPr>
          <p:cNvPr id="274" name="object 6"/>
          <p:cNvSpPr/>
          <p:nvPr/>
        </p:nvSpPr>
        <p:spPr>
          <a:xfrm>
            <a:off x="4182480" y="1900440"/>
            <a:ext cx="2684160" cy="227520"/>
          </a:xfrm>
          <a:prstGeom prst="rect">
            <a:avLst/>
          </a:prstGeom>
          <a:solidFill>
            <a:srgbClr val="FFFF00"/>
          </a:solidFill>
          <a:ln w="0">
            <a:noFill/>
          </a:ln>
        </p:spPr>
        <p:style>
          <a:lnRef idx="0">
            <a:scrgbClr r="0" g="0" b="0"/>
          </a:lnRef>
          <a:fillRef idx="0">
            <a:scrgbClr r="0" g="0" b="0"/>
          </a:fillRef>
          <a:effectRef idx="0">
            <a:scrgbClr r="0" g="0" b="0"/>
          </a:effectRef>
          <a:fontRef idx="minor"/>
        </p:style>
        <p:txBody>
          <a:bodyPr lIns="0" tIns="4320" rIns="0" bIns="0" anchor="t">
            <a:spAutoFit/>
          </a:bodyPr>
          <a:lstStyle/>
          <a:p>
            <a:pPr marL="3240" defTabSz="914400">
              <a:lnSpc>
                <a:spcPts val="1760"/>
              </a:lnSpc>
              <a:spcBef>
                <a:spcPts val="34"/>
              </a:spcBef>
            </a:pPr>
            <a:r>
              <a:rPr lang="en-GB" sz="1550" b="1" strike="noStrike" spc="-1">
                <a:solidFill>
                  <a:srgbClr val="000000"/>
                </a:solidFill>
                <a:latin typeface="Arial"/>
              </a:rPr>
              <a:t>SEDI</a:t>
            </a:r>
            <a:r>
              <a:rPr lang="en-GB" sz="1550" b="1" strike="noStrike" spc="-60">
                <a:solidFill>
                  <a:srgbClr val="000000"/>
                </a:solidFill>
                <a:latin typeface="Arial"/>
              </a:rPr>
              <a:t> </a:t>
            </a:r>
            <a:r>
              <a:rPr lang="en-GB" sz="1550" b="1" strike="noStrike" spc="-1">
                <a:solidFill>
                  <a:srgbClr val="000000"/>
                </a:solidFill>
                <a:latin typeface="Arial"/>
              </a:rPr>
              <a:t>NOVEDRATE</a:t>
            </a:r>
            <a:r>
              <a:rPr lang="en-GB" sz="1550" b="1" strike="noStrike" spc="-35">
                <a:solidFill>
                  <a:srgbClr val="000000"/>
                </a:solidFill>
                <a:latin typeface="Arial"/>
              </a:rPr>
              <a:t> </a:t>
            </a:r>
            <a:r>
              <a:rPr lang="en-GB" sz="1550" b="1" strike="noStrike" spc="-1">
                <a:solidFill>
                  <a:srgbClr val="000000"/>
                </a:solidFill>
                <a:latin typeface="Arial"/>
              </a:rPr>
              <a:t>E</a:t>
            </a:r>
            <a:r>
              <a:rPr lang="en-GB" sz="1550" b="1" strike="noStrike" spc="-60">
                <a:solidFill>
                  <a:srgbClr val="000000"/>
                </a:solidFill>
                <a:latin typeface="Arial"/>
              </a:rPr>
              <a:t> </a:t>
            </a:r>
            <a:r>
              <a:rPr lang="en-GB" sz="1550" b="1" strike="noStrike" spc="-21">
                <a:solidFill>
                  <a:srgbClr val="000000"/>
                </a:solidFill>
                <a:latin typeface="Arial"/>
              </a:rPr>
              <a:t>ROMA</a:t>
            </a:r>
            <a:endParaRPr lang="en-GB" sz="1550" b="0" strike="noStrike" spc="-1">
              <a:solidFill>
                <a:srgbClr val="000000"/>
              </a:solidFill>
              <a:latin typeface="Arial"/>
            </a:endParaRPr>
          </a:p>
        </p:txBody>
      </p:sp>
      <p:sp>
        <p:nvSpPr>
          <p:cNvPr id="275" name="object 7"/>
          <p:cNvSpPr/>
          <p:nvPr/>
        </p:nvSpPr>
        <p:spPr>
          <a:xfrm>
            <a:off x="492480" y="5483160"/>
            <a:ext cx="5567760" cy="24840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550" b="0" strike="noStrike" spc="-1">
                <a:solidFill>
                  <a:srgbClr val="000000"/>
                </a:solidFill>
                <a:latin typeface="Arial MT"/>
              </a:rPr>
              <a:t>*</a:t>
            </a:r>
            <a:r>
              <a:rPr lang="en-GB" sz="1550" b="0" strike="noStrike" spc="-55">
                <a:solidFill>
                  <a:srgbClr val="000000"/>
                </a:solidFill>
                <a:latin typeface="Arial MT"/>
              </a:rPr>
              <a:t> </a:t>
            </a:r>
            <a:r>
              <a:rPr lang="en-GB" sz="1550" b="0" strike="noStrike" spc="-1">
                <a:solidFill>
                  <a:srgbClr val="000000"/>
                </a:solidFill>
                <a:latin typeface="Arial MT"/>
              </a:rPr>
              <a:t>La</a:t>
            </a:r>
            <a:r>
              <a:rPr lang="en-GB" sz="1550" b="0" strike="noStrike" spc="-55">
                <a:solidFill>
                  <a:srgbClr val="000000"/>
                </a:solidFill>
                <a:latin typeface="Arial MT"/>
              </a:rPr>
              <a:t> </a:t>
            </a:r>
            <a:r>
              <a:rPr lang="en-GB" sz="1550" b="0" strike="noStrike" spc="-1">
                <a:solidFill>
                  <a:srgbClr val="000000"/>
                </a:solidFill>
                <a:latin typeface="Arial MT"/>
              </a:rPr>
              <a:t>distribuzione</a:t>
            </a:r>
            <a:r>
              <a:rPr lang="en-GB" sz="1550" b="0" strike="noStrike" spc="-32">
                <a:solidFill>
                  <a:srgbClr val="000000"/>
                </a:solidFill>
                <a:latin typeface="Arial MT"/>
              </a:rPr>
              <a:t> </a:t>
            </a:r>
            <a:r>
              <a:rPr lang="en-GB" sz="1550" b="0" strike="noStrike" spc="-1">
                <a:solidFill>
                  <a:srgbClr val="000000"/>
                </a:solidFill>
                <a:latin typeface="Arial MT"/>
              </a:rPr>
              <a:t>delle</a:t>
            </a:r>
            <a:r>
              <a:rPr lang="en-GB" sz="1550" b="0" strike="noStrike" spc="-32">
                <a:solidFill>
                  <a:srgbClr val="000000"/>
                </a:solidFill>
                <a:latin typeface="Arial MT"/>
              </a:rPr>
              <a:t> </a:t>
            </a:r>
            <a:r>
              <a:rPr lang="en-GB" sz="1550" b="0" strike="noStrike" spc="-1">
                <a:solidFill>
                  <a:srgbClr val="000000"/>
                </a:solidFill>
                <a:latin typeface="Arial MT"/>
              </a:rPr>
              <a:t>5</a:t>
            </a:r>
            <a:r>
              <a:rPr lang="en-GB" sz="1550" b="0" strike="noStrike" spc="-52">
                <a:solidFill>
                  <a:srgbClr val="000000"/>
                </a:solidFill>
                <a:latin typeface="Arial MT"/>
              </a:rPr>
              <a:t> </a:t>
            </a:r>
            <a:r>
              <a:rPr lang="en-GB" sz="1550" b="0" strike="noStrike" spc="-1">
                <a:solidFill>
                  <a:srgbClr val="000000"/>
                </a:solidFill>
                <a:latin typeface="Arial MT"/>
              </a:rPr>
              <a:t>aree</a:t>
            </a:r>
            <a:r>
              <a:rPr lang="en-GB" sz="1550" b="0" strike="noStrike" spc="-46">
                <a:solidFill>
                  <a:srgbClr val="000000"/>
                </a:solidFill>
                <a:latin typeface="Arial MT"/>
              </a:rPr>
              <a:t> </a:t>
            </a:r>
            <a:r>
              <a:rPr lang="en-GB" sz="1550" b="0" strike="noStrike" spc="-1">
                <a:solidFill>
                  <a:srgbClr val="000000"/>
                </a:solidFill>
                <a:latin typeface="Arial MT"/>
              </a:rPr>
              <a:t>può</a:t>
            </a:r>
            <a:r>
              <a:rPr lang="en-GB" sz="1550" b="0" strike="noStrike" spc="-52">
                <a:solidFill>
                  <a:srgbClr val="000000"/>
                </a:solidFill>
                <a:latin typeface="Arial MT"/>
              </a:rPr>
              <a:t> </a:t>
            </a:r>
            <a:r>
              <a:rPr lang="en-GB" sz="1550" b="0" strike="noStrike" spc="-1">
                <a:solidFill>
                  <a:srgbClr val="000000"/>
                </a:solidFill>
                <a:latin typeface="Arial MT"/>
              </a:rPr>
              <a:t>variare</a:t>
            </a:r>
            <a:r>
              <a:rPr lang="en-GB" sz="1550" b="0" strike="noStrike" spc="-46">
                <a:solidFill>
                  <a:srgbClr val="000000"/>
                </a:solidFill>
                <a:latin typeface="Arial MT"/>
              </a:rPr>
              <a:t> </a:t>
            </a:r>
            <a:r>
              <a:rPr lang="en-GB" sz="1550" b="0" strike="noStrike" spc="-1">
                <a:solidFill>
                  <a:srgbClr val="000000"/>
                </a:solidFill>
                <a:latin typeface="Arial MT"/>
              </a:rPr>
              <a:t>a</a:t>
            </a:r>
            <a:r>
              <a:rPr lang="en-GB" sz="1550" b="0" strike="noStrike" spc="-41">
                <a:solidFill>
                  <a:srgbClr val="000000"/>
                </a:solidFill>
                <a:latin typeface="Arial MT"/>
              </a:rPr>
              <a:t> </a:t>
            </a:r>
            <a:r>
              <a:rPr lang="en-GB" sz="1550" b="0" strike="noStrike" spc="-1">
                <a:solidFill>
                  <a:srgbClr val="000000"/>
                </a:solidFill>
                <a:latin typeface="Arial MT"/>
              </a:rPr>
              <a:t>seconda</a:t>
            </a:r>
            <a:r>
              <a:rPr lang="en-GB" sz="1550" b="0" strike="noStrike" spc="-41">
                <a:solidFill>
                  <a:srgbClr val="000000"/>
                </a:solidFill>
                <a:latin typeface="Arial MT"/>
              </a:rPr>
              <a:t> </a:t>
            </a:r>
            <a:r>
              <a:rPr lang="en-GB" sz="1550" b="0" strike="noStrike" spc="-1">
                <a:solidFill>
                  <a:srgbClr val="000000"/>
                </a:solidFill>
                <a:latin typeface="Arial MT"/>
              </a:rPr>
              <a:t>della</a:t>
            </a:r>
            <a:r>
              <a:rPr lang="en-GB" sz="1550" b="0" strike="noStrike" spc="-32">
                <a:solidFill>
                  <a:srgbClr val="000000"/>
                </a:solidFill>
                <a:latin typeface="Arial MT"/>
              </a:rPr>
              <a:t> </a:t>
            </a:r>
            <a:r>
              <a:rPr lang="en-GB" sz="1550" b="0" strike="noStrike" spc="-21">
                <a:solidFill>
                  <a:srgbClr val="000000"/>
                </a:solidFill>
                <a:latin typeface="Arial MT"/>
              </a:rPr>
              <a:t>sede</a:t>
            </a:r>
            <a:endParaRPr lang="en-GB" sz="1550" b="0" strike="noStrike" spc="-1">
              <a:solidFill>
                <a:srgbClr val="000000"/>
              </a:solidFill>
              <a:latin typeface="Arial"/>
            </a:endParaRPr>
          </a:p>
        </p:txBody>
      </p:sp>
      <p:graphicFrame>
        <p:nvGraphicFramePr>
          <p:cNvPr id="276" name="object 8"/>
          <p:cNvGraphicFramePr/>
          <p:nvPr/>
        </p:nvGraphicFramePr>
        <p:xfrm>
          <a:off x="1482840" y="2306520"/>
          <a:ext cx="8334000" cy="2559600"/>
        </p:xfrm>
        <a:graphic>
          <a:graphicData uri="http://schemas.openxmlformats.org/drawingml/2006/table">
            <a:tbl>
              <a:tblPr/>
              <a:tblGrid>
                <a:gridCol w="2593800">
                  <a:extLst>
                    <a:ext uri="{9D8B030D-6E8A-4147-A177-3AD203B41FA5}">
                      <a16:colId xmlns:a16="http://schemas.microsoft.com/office/drawing/2014/main" val="20000"/>
                    </a:ext>
                  </a:extLst>
                </a:gridCol>
                <a:gridCol w="5740200">
                  <a:extLst>
                    <a:ext uri="{9D8B030D-6E8A-4147-A177-3AD203B41FA5}">
                      <a16:colId xmlns:a16="http://schemas.microsoft.com/office/drawing/2014/main" val="20001"/>
                    </a:ext>
                  </a:extLst>
                </a:gridCol>
              </a:tblGrid>
              <a:tr h="365760">
                <a:tc>
                  <a:txBody>
                    <a:bodyPr/>
                    <a:lstStyle/>
                    <a:p>
                      <a:pPr marL="15120" algn="ctr" defTabSz="914400">
                        <a:lnSpc>
                          <a:spcPct val="100000"/>
                        </a:lnSpc>
                        <a:spcBef>
                          <a:spcPts val="366"/>
                        </a:spcBef>
                      </a:pPr>
                      <a:r>
                        <a:rPr lang="en-GB" sz="1550" b="1" i="1" strike="noStrike" spc="-1">
                          <a:solidFill>
                            <a:srgbClr val="FFFFFF"/>
                          </a:solidFill>
                          <a:latin typeface="Arial"/>
                        </a:rPr>
                        <a:t>Giorno</a:t>
                      </a:r>
                      <a:r>
                        <a:rPr lang="en-GB" sz="1550" b="1" i="1" strike="noStrike" spc="-46">
                          <a:solidFill>
                            <a:srgbClr val="FFFFFF"/>
                          </a:solidFill>
                          <a:latin typeface="Arial"/>
                        </a:rPr>
                        <a:t> </a:t>
                      </a:r>
                      <a:r>
                        <a:rPr lang="en-GB" sz="1550" b="1" i="1" strike="noStrike" spc="-1">
                          <a:solidFill>
                            <a:srgbClr val="FFFFFF"/>
                          </a:solidFill>
                          <a:latin typeface="Arial"/>
                        </a:rPr>
                        <a:t>e</a:t>
                      </a:r>
                      <a:r>
                        <a:rPr lang="en-GB" sz="1550" b="1" i="1" strike="noStrike" spc="-46">
                          <a:solidFill>
                            <a:srgbClr val="FFFFFF"/>
                          </a:solidFill>
                          <a:latin typeface="Arial"/>
                        </a:rPr>
                        <a:t> </a:t>
                      </a:r>
                      <a:r>
                        <a:rPr lang="en-GB" sz="1550" b="1" i="1" strike="noStrike" spc="-1">
                          <a:solidFill>
                            <a:srgbClr val="FFFFFF"/>
                          </a:solidFill>
                          <a:latin typeface="Arial"/>
                        </a:rPr>
                        <a:t>Fasce</a:t>
                      </a:r>
                      <a:r>
                        <a:rPr lang="en-GB" sz="1550" b="1" i="1" strike="noStrike" spc="-32">
                          <a:solidFill>
                            <a:srgbClr val="FFFFFF"/>
                          </a:solidFill>
                          <a:latin typeface="Arial"/>
                        </a:rPr>
                        <a:t> </a:t>
                      </a:r>
                      <a:r>
                        <a:rPr lang="en-GB" sz="1550" b="1" i="1" strike="noStrike" spc="-12">
                          <a:solidFill>
                            <a:srgbClr val="FFFFFF"/>
                          </a:solidFill>
                          <a:latin typeface="Arial"/>
                        </a:rPr>
                        <a:t>orarie</a:t>
                      </a:r>
                      <a:endParaRPr lang="en-GB" sz="1550" b="0" strike="noStrike" spc="-1">
                        <a:solidFill>
                          <a:srgbClr val="FFFFFF"/>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A65E5E"/>
                    </a:solidFill>
                  </a:tcPr>
                </a:tc>
                <a:tc>
                  <a:txBody>
                    <a:bodyPr/>
                    <a:lstStyle/>
                    <a:p>
                      <a:pPr marL="9360" algn="ctr" defTabSz="914400">
                        <a:lnSpc>
                          <a:spcPct val="100000"/>
                        </a:lnSpc>
                        <a:spcBef>
                          <a:spcPts val="366"/>
                        </a:spcBef>
                      </a:pPr>
                      <a:r>
                        <a:rPr lang="en-GB" sz="1550" b="1" i="1" strike="noStrike" spc="-12">
                          <a:solidFill>
                            <a:srgbClr val="FFFFFF"/>
                          </a:solidFill>
                          <a:latin typeface="Arial"/>
                        </a:rPr>
                        <a:t>Area*</a:t>
                      </a:r>
                      <a:endParaRPr lang="en-GB" sz="1550" b="0" strike="noStrike" spc="-1">
                        <a:solidFill>
                          <a:srgbClr val="FFFFFF"/>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A65E5E"/>
                    </a:solidFill>
                  </a:tcPr>
                </a:tc>
                <a:extLst>
                  <a:ext uri="{0D108BD9-81ED-4DB2-BD59-A6C34878D82A}">
                    <a16:rowId xmlns:a16="http://schemas.microsoft.com/office/drawing/2014/main" val="10000"/>
                  </a:ext>
                </a:extLst>
              </a:tr>
              <a:tr h="368280">
                <a:tc>
                  <a:txBody>
                    <a:bodyPr/>
                    <a:lstStyle/>
                    <a:p>
                      <a:pPr marL="32400" algn="ctr" defTabSz="914400">
                        <a:lnSpc>
                          <a:spcPct val="100000"/>
                        </a:lnSpc>
                        <a:spcBef>
                          <a:spcPts val="371"/>
                        </a:spcBef>
                      </a:pPr>
                      <a:r>
                        <a:rPr lang="en-GB" sz="1550" b="0" strike="noStrike" spc="-1">
                          <a:solidFill>
                            <a:schemeClr val="dk1"/>
                          </a:solidFill>
                          <a:latin typeface="Arial MT"/>
                        </a:rPr>
                        <a:t>Martedì</a:t>
                      </a:r>
                      <a:r>
                        <a:rPr lang="en-GB" sz="1550" b="0" strike="noStrike" spc="-32">
                          <a:solidFill>
                            <a:schemeClr val="dk1"/>
                          </a:solidFill>
                          <a:latin typeface="Arial MT"/>
                        </a:rPr>
                        <a:t> </a:t>
                      </a:r>
                      <a:r>
                        <a:rPr lang="en-GB" sz="1550" b="0" strike="noStrike" spc="-12">
                          <a:solidFill>
                            <a:schemeClr val="dk1"/>
                          </a:solidFill>
                          <a:latin typeface="Arial MT"/>
                        </a:rPr>
                        <a:t>9-</a:t>
                      </a:r>
                      <a:r>
                        <a:rPr lang="en-GB" sz="1550" b="0" strike="noStrike" spc="-1">
                          <a:solidFill>
                            <a:schemeClr val="dk1"/>
                          </a:solidFill>
                          <a:latin typeface="Arial MT"/>
                        </a:rPr>
                        <a:t>13</a:t>
                      </a:r>
                      <a:r>
                        <a:rPr lang="en-GB" sz="1550" b="0" strike="noStrike" spc="-32">
                          <a:solidFill>
                            <a:schemeClr val="dk1"/>
                          </a:solidFill>
                          <a:latin typeface="Arial MT"/>
                        </a:rPr>
                        <a:t> </a:t>
                      </a:r>
                      <a:r>
                        <a:rPr lang="en-GB" sz="1550" b="0" strike="noStrike" spc="-12">
                          <a:solidFill>
                            <a:schemeClr val="dk1"/>
                          </a:solidFill>
                          <a:latin typeface="Arial MT"/>
                        </a:rPr>
                        <a:t>settimana</a:t>
                      </a:r>
                      <a:r>
                        <a:rPr lang="en-GB" sz="1550" b="0" strike="noStrike" spc="-26">
                          <a:solidFill>
                            <a:schemeClr val="dk1"/>
                          </a:solidFill>
                          <a:latin typeface="Arial MT"/>
                        </a:rPr>
                        <a:t> </a:t>
                      </a:r>
                      <a:r>
                        <a:rPr lang="en-GB" sz="1550" b="0" strike="noStrike" spc="-52">
                          <a:solidFill>
                            <a:schemeClr val="dk1"/>
                          </a:solidFill>
                          <a:latin typeface="Arial MT"/>
                        </a:rPr>
                        <a:t>1</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FD1D1"/>
                    </a:solidFill>
                  </a:tcPr>
                </a:tc>
                <a:tc>
                  <a:txBody>
                    <a:bodyPr/>
                    <a:lstStyle/>
                    <a:p>
                      <a:pPr marL="186120" defTabSz="914400">
                        <a:lnSpc>
                          <a:spcPct val="100000"/>
                        </a:lnSpc>
                        <a:spcBef>
                          <a:spcPts val="371"/>
                        </a:spcBef>
                      </a:pPr>
                      <a:r>
                        <a:rPr lang="en-GB" sz="1550" b="0" strike="noStrike" spc="-1">
                          <a:solidFill>
                            <a:schemeClr val="dk1"/>
                          </a:solidFill>
                          <a:latin typeface="Arial MT"/>
                        </a:rPr>
                        <a:t>1</a:t>
                      </a:r>
                      <a:r>
                        <a:rPr lang="en-GB" sz="1550" b="0" strike="noStrike" spc="-66">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
                          <a:solidFill>
                            <a:schemeClr val="dk1"/>
                          </a:solidFill>
                          <a:latin typeface="Arial MT"/>
                        </a:rPr>
                        <a:t>dello</a:t>
                      </a:r>
                      <a:r>
                        <a:rPr lang="en-GB" sz="1550" b="0" strike="noStrike" spc="-52">
                          <a:solidFill>
                            <a:schemeClr val="dk1"/>
                          </a:solidFill>
                          <a:latin typeface="Arial MT"/>
                        </a:rPr>
                        <a:t> </a:t>
                      </a:r>
                      <a:r>
                        <a:rPr lang="en-GB" sz="1550" b="0" strike="noStrike" spc="-12">
                          <a:solidFill>
                            <a:schemeClr val="dk1"/>
                          </a:solidFill>
                          <a:latin typeface="Arial MT"/>
                        </a:rPr>
                        <a:t>Sviluppo</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1"/>
                  </a:ext>
                </a:extLst>
              </a:tr>
              <a:tr h="368280">
                <a:tc>
                  <a:txBody>
                    <a:bodyPr/>
                    <a:lstStyle/>
                    <a:p>
                      <a:pPr marL="32400" algn="ctr" defTabSz="914400">
                        <a:lnSpc>
                          <a:spcPct val="100000"/>
                        </a:lnSpc>
                        <a:spcBef>
                          <a:spcPts val="380"/>
                        </a:spcBef>
                      </a:pPr>
                      <a:r>
                        <a:rPr lang="en-GB" sz="1550" b="0" strike="noStrike" spc="-1">
                          <a:solidFill>
                            <a:schemeClr val="dk1"/>
                          </a:solidFill>
                          <a:latin typeface="Arial MT"/>
                        </a:rPr>
                        <a:t>Martedì</a:t>
                      </a:r>
                      <a:r>
                        <a:rPr lang="en-GB" sz="1550" b="0" strike="noStrike" spc="-32">
                          <a:solidFill>
                            <a:schemeClr val="dk1"/>
                          </a:solidFill>
                          <a:latin typeface="Arial MT"/>
                        </a:rPr>
                        <a:t> </a:t>
                      </a:r>
                      <a:r>
                        <a:rPr lang="en-GB" sz="1550" b="0" strike="noStrike" spc="-12">
                          <a:solidFill>
                            <a:schemeClr val="dk1"/>
                          </a:solidFill>
                          <a:latin typeface="Arial MT"/>
                        </a:rPr>
                        <a:t>9-</a:t>
                      </a:r>
                      <a:r>
                        <a:rPr lang="en-GB" sz="1550" b="0" strike="noStrike" spc="-1">
                          <a:solidFill>
                            <a:schemeClr val="dk1"/>
                          </a:solidFill>
                          <a:latin typeface="Arial MT"/>
                        </a:rPr>
                        <a:t>13</a:t>
                      </a:r>
                      <a:r>
                        <a:rPr lang="en-GB" sz="1550" b="0" strike="noStrike" spc="-32">
                          <a:solidFill>
                            <a:schemeClr val="dk1"/>
                          </a:solidFill>
                          <a:latin typeface="Arial MT"/>
                        </a:rPr>
                        <a:t> </a:t>
                      </a:r>
                      <a:r>
                        <a:rPr lang="en-GB" sz="1550" b="0" strike="noStrike" spc="-12">
                          <a:solidFill>
                            <a:schemeClr val="dk1"/>
                          </a:solidFill>
                          <a:latin typeface="Arial MT"/>
                        </a:rPr>
                        <a:t>settimana</a:t>
                      </a:r>
                      <a:r>
                        <a:rPr lang="en-GB" sz="1550" b="0" strike="noStrike" spc="-26">
                          <a:solidFill>
                            <a:schemeClr val="dk1"/>
                          </a:solidFill>
                          <a:latin typeface="Arial MT"/>
                        </a:rPr>
                        <a:t> </a:t>
                      </a:r>
                      <a:r>
                        <a:rPr lang="en-GB" sz="1550" b="0" strike="noStrike" spc="-52">
                          <a:solidFill>
                            <a:schemeClr val="dk1"/>
                          </a:solidFill>
                          <a:latin typeface="Arial MT"/>
                        </a:rPr>
                        <a:t>2</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tc>
                  <a:txBody>
                    <a:bodyPr/>
                    <a:lstStyle/>
                    <a:p>
                      <a:pPr marL="186120" defTabSz="914400">
                        <a:lnSpc>
                          <a:spcPct val="100000"/>
                        </a:lnSpc>
                        <a:spcBef>
                          <a:spcPts val="380"/>
                        </a:spcBef>
                      </a:pPr>
                      <a:r>
                        <a:rPr lang="en-GB" sz="1550" b="0" strike="noStrike" spc="-1">
                          <a:solidFill>
                            <a:schemeClr val="dk1"/>
                          </a:solidFill>
                          <a:latin typeface="Arial MT"/>
                        </a:rPr>
                        <a:t>2</a:t>
                      </a:r>
                      <a:r>
                        <a:rPr lang="en-GB" sz="1550" b="0" strike="noStrike" spc="-72">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2">
                          <a:solidFill>
                            <a:schemeClr val="dk1"/>
                          </a:solidFill>
                          <a:latin typeface="Arial MT"/>
                        </a:rPr>
                        <a:t>Clinica</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extLst>
                  <a:ext uri="{0D108BD9-81ED-4DB2-BD59-A6C34878D82A}">
                    <a16:rowId xmlns:a16="http://schemas.microsoft.com/office/drawing/2014/main" val="10002"/>
                  </a:ext>
                </a:extLst>
              </a:tr>
              <a:tr h="457200">
                <a:tc>
                  <a:txBody>
                    <a:bodyPr/>
                    <a:lstStyle/>
                    <a:p>
                      <a:pPr marL="32400" algn="ctr" defTabSz="914400">
                        <a:lnSpc>
                          <a:spcPct val="100000"/>
                        </a:lnSpc>
                        <a:spcBef>
                          <a:spcPts val="374"/>
                        </a:spcBef>
                      </a:pPr>
                      <a:r>
                        <a:rPr lang="en-GB" sz="1550" b="0" strike="noStrike" spc="-1">
                          <a:solidFill>
                            <a:schemeClr val="dk1"/>
                          </a:solidFill>
                          <a:latin typeface="Arial MT"/>
                        </a:rPr>
                        <a:t>Martedì</a:t>
                      </a:r>
                      <a:r>
                        <a:rPr lang="en-GB" sz="1550" b="0" strike="noStrike" spc="-32">
                          <a:solidFill>
                            <a:schemeClr val="dk1"/>
                          </a:solidFill>
                          <a:latin typeface="Arial MT"/>
                        </a:rPr>
                        <a:t> </a:t>
                      </a:r>
                      <a:r>
                        <a:rPr lang="en-GB" sz="1550" b="0" strike="noStrike" spc="-12">
                          <a:solidFill>
                            <a:schemeClr val="dk1"/>
                          </a:solidFill>
                          <a:latin typeface="Arial MT"/>
                        </a:rPr>
                        <a:t>9-</a:t>
                      </a:r>
                      <a:r>
                        <a:rPr lang="en-GB" sz="1550" b="0" strike="noStrike" spc="-1">
                          <a:solidFill>
                            <a:schemeClr val="dk1"/>
                          </a:solidFill>
                          <a:latin typeface="Arial MT"/>
                        </a:rPr>
                        <a:t>13</a:t>
                      </a:r>
                      <a:r>
                        <a:rPr lang="en-GB" sz="1550" b="0" strike="noStrike" spc="-32">
                          <a:solidFill>
                            <a:schemeClr val="dk1"/>
                          </a:solidFill>
                          <a:latin typeface="Arial MT"/>
                        </a:rPr>
                        <a:t> </a:t>
                      </a:r>
                      <a:r>
                        <a:rPr lang="en-GB" sz="1550" b="0" strike="noStrike" spc="-12">
                          <a:solidFill>
                            <a:schemeClr val="dk1"/>
                          </a:solidFill>
                          <a:latin typeface="Arial MT"/>
                        </a:rPr>
                        <a:t>settimana</a:t>
                      </a:r>
                      <a:r>
                        <a:rPr lang="en-GB" sz="1550" b="0" strike="noStrike" spc="-26">
                          <a:solidFill>
                            <a:schemeClr val="dk1"/>
                          </a:solidFill>
                          <a:latin typeface="Arial MT"/>
                        </a:rPr>
                        <a:t> </a:t>
                      </a:r>
                      <a:r>
                        <a:rPr lang="en-GB" sz="1550" b="0" strike="noStrike" spc="-52">
                          <a:solidFill>
                            <a:schemeClr val="dk1"/>
                          </a:solidFill>
                          <a:latin typeface="Arial MT"/>
                        </a:rPr>
                        <a:t>3</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tc>
                  <a:txBody>
                    <a:bodyPr/>
                    <a:lstStyle/>
                    <a:p>
                      <a:pPr marL="186120" defTabSz="914400">
                        <a:lnSpc>
                          <a:spcPct val="100000"/>
                        </a:lnSpc>
                        <a:spcBef>
                          <a:spcPts val="374"/>
                        </a:spcBef>
                      </a:pPr>
                      <a:r>
                        <a:rPr lang="en-GB" sz="1550" b="0" strike="noStrike" spc="-1">
                          <a:solidFill>
                            <a:schemeClr val="dk1"/>
                          </a:solidFill>
                          <a:latin typeface="Arial MT"/>
                        </a:rPr>
                        <a:t>3</a:t>
                      </a:r>
                      <a:r>
                        <a:rPr lang="en-GB" sz="1550" b="0" strike="noStrike" spc="-15">
                          <a:solidFill>
                            <a:schemeClr val="dk1"/>
                          </a:solidFill>
                          <a:latin typeface="Arial MT"/>
                        </a:rPr>
                        <a:t> </a:t>
                      </a:r>
                      <a:r>
                        <a:rPr lang="en-GB" sz="1550" b="0" strike="noStrike" spc="-12">
                          <a:solidFill>
                            <a:schemeClr val="dk1"/>
                          </a:solidFill>
                          <a:latin typeface="Arial MT"/>
                        </a:rPr>
                        <a:t>Neuropsicologia</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3"/>
                  </a:ext>
                </a:extLst>
              </a:tr>
              <a:tr h="368280">
                <a:tc>
                  <a:txBody>
                    <a:bodyPr/>
                    <a:lstStyle/>
                    <a:p>
                      <a:pPr marL="32400" algn="ctr" defTabSz="914400">
                        <a:lnSpc>
                          <a:spcPct val="100000"/>
                        </a:lnSpc>
                        <a:spcBef>
                          <a:spcPts val="386"/>
                        </a:spcBef>
                      </a:pPr>
                      <a:r>
                        <a:rPr lang="en-GB" sz="1550" b="0" strike="noStrike" spc="-1">
                          <a:solidFill>
                            <a:schemeClr val="dk1"/>
                          </a:solidFill>
                          <a:latin typeface="Arial MT"/>
                        </a:rPr>
                        <a:t>Martedì</a:t>
                      </a:r>
                      <a:r>
                        <a:rPr lang="en-GB" sz="1550" b="0" strike="noStrike" spc="-32">
                          <a:solidFill>
                            <a:schemeClr val="dk1"/>
                          </a:solidFill>
                          <a:latin typeface="Arial MT"/>
                        </a:rPr>
                        <a:t> </a:t>
                      </a:r>
                      <a:r>
                        <a:rPr lang="en-GB" sz="1550" b="0" strike="noStrike" spc="-12">
                          <a:solidFill>
                            <a:schemeClr val="dk1"/>
                          </a:solidFill>
                          <a:latin typeface="Arial MT"/>
                        </a:rPr>
                        <a:t>9-</a:t>
                      </a:r>
                      <a:r>
                        <a:rPr lang="en-GB" sz="1550" b="0" strike="noStrike" spc="-1">
                          <a:solidFill>
                            <a:schemeClr val="dk1"/>
                          </a:solidFill>
                          <a:latin typeface="Arial MT"/>
                        </a:rPr>
                        <a:t>13</a:t>
                      </a:r>
                      <a:r>
                        <a:rPr lang="en-GB" sz="1550" b="0" strike="noStrike" spc="-32">
                          <a:solidFill>
                            <a:schemeClr val="dk1"/>
                          </a:solidFill>
                          <a:latin typeface="Arial MT"/>
                        </a:rPr>
                        <a:t> </a:t>
                      </a:r>
                      <a:r>
                        <a:rPr lang="en-GB" sz="1550" b="0" strike="noStrike" spc="-12">
                          <a:solidFill>
                            <a:schemeClr val="dk1"/>
                          </a:solidFill>
                          <a:latin typeface="Arial MT"/>
                        </a:rPr>
                        <a:t>settimana</a:t>
                      </a:r>
                      <a:r>
                        <a:rPr lang="en-GB" sz="1550" b="0" strike="noStrike" spc="-26">
                          <a:solidFill>
                            <a:schemeClr val="dk1"/>
                          </a:solidFill>
                          <a:latin typeface="Arial MT"/>
                        </a:rPr>
                        <a:t> </a:t>
                      </a:r>
                      <a:r>
                        <a:rPr lang="en-GB" sz="1550" b="0" strike="noStrike" spc="-52">
                          <a:solidFill>
                            <a:schemeClr val="dk1"/>
                          </a:solidFill>
                          <a:latin typeface="Arial MT"/>
                        </a:rPr>
                        <a:t>4</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tc>
                  <a:txBody>
                    <a:bodyPr/>
                    <a:lstStyle/>
                    <a:p>
                      <a:pPr marL="186120" defTabSz="914400">
                        <a:lnSpc>
                          <a:spcPct val="100000"/>
                        </a:lnSpc>
                        <a:spcBef>
                          <a:spcPts val="386"/>
                        </a:spcBef>
                      </a:pPr>
                      <a:r>
                        <a:rPr lang="en-GB" sz="1550" b="0" strike="noStrike" spc="-1">
                          <a:solidFill>
                            <a:schemeClr val="dk1"/>
                          </a:solidFill>
                          <a:latin typeface="Arial MT"/>
                        </a:rPr>
                        <a:t>4</a:t>
                      </a:r>
                      <a:r>
                        <a:rPr lang="en-GB" sz="1550" b="0" strike="noStrike" spc="-72">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2">
                          <a:solidFill>
                            <a:schemeClr val="dk1"/>
                          </a:solidFill>
                          <a:latin typeface="Arial MT"/>
                        </a:rPr>
                        <a:t>Generale</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extLst>
                  <a:ext uri="{0D108BD9-81ED-4DB2-BD59-A6C34878D82A}">
                    <a16:rowId xmlns:a16="http://schemas.microsoft.com/office/drawing/2014/main" val="10004"/>
                  </a:ext>
                </a:extLst>
              </a:tr>
              <a:tr h="631800">
                <a:tc>
                  <a:txBody>
                    <a:bodyPr/>
                    <a:lstStyle/>
                    <a:p>
                      <a:pPr marL="32400" algn="ctr" defTabSz="914400">
                        <a:lnSpc>
                          <a:spcPct val="100000"/>
                        </a:lnSpc>
                        <a:spcBef>
                          <a:spcPts val="386"/>
                        </a:spcBef>
                      </a:pPr>
                      <a:r>
                        <a:rPr lang="en-GB" sz="1550" b="0" strike="noStrike" spc="-1">
                          <a:solidFill>
                            <a:schemeClr val="dk1"/>
                          </a:solidFill>
                          <a:latin typeface="Arial MT"/>
                        </a:rPr>
                        <a:t>Martedì</a:t>
                      </a:r>
                      <a:r>
                        <a:rPr lang="en-GB" sz="1550" b="0" strike="noStrike" spc="-46">
                          <a:solidFill>
                            <a:schemeClr val="dk1"/>
                          </a:solidFill>
                          <a:latin typeface="Arial MT"/>
                        </a:rPr>
                        <a:t> </a:t>
                      </a:r>
                      <a:r>
                        <a:rPr lang="en-GB" sz="1550" b="0" strike="noStrike" spc="-12">
                          <a:solidFill>
                            <a:schemeClr val="dk1"/>
                          </a:solidFill>
                          <a:latin typeface="Arial MT"/>
                        </a:rPr>
                        <a:t>9-</a:t>
                      </a:r>
                      <a:r>
                        <a:rPr lang="en-GB" sz="1550" b="0" strike="noStrike" spc="-1">
                          <a:solidFill>
                            <a:schemeClr val="dk1"/>
                          </a:solidFill>
                          <a:latin typeface="Arial MT"/>
                        </a:rPr>
                        <a:t>13</a:t>
                      </a:r>
                      <a:r>
                        <a:rPr lang="en-GB" sz="1550" b="0" strike="noStrike" spc="-41">
                          <a:solidFill>
                            <a:schemeClr val="dk1"/>
                          </a:solidFill>
                          <a:latin typeface="Arial MT"/>
                        </a:rPr>
                        <a:t> </a:t>
                      </a:r>
                      <a:r>
                        <a:rPr lang="en-GB" sz="1550" b="0" strike="noStrike" spc="-1">
                          <a:solidFill>
                            <a:schemeClr val="dk1"/>
                          </a:solidFill>
                          <a:latin typeface="Arial MT"/>
                        </a:rPr>
                        <a:t>settimana</a:t>
                      </a:r>
                      <a:r>
                        <a:rPr lang="en-GB" sz="1550" b="0" strike="noStrike" spc="-35">
                          <a:solidFill>
                            <a:schemeClr val="dk1"/>
                          </a:solidFill>
                          <a:latin typeface="Arial MT"/>
                        </a:rPr>
                        <a:t> </a:t>
                      </a:r>
                      <a:r>
                        <a:rPr lang="en-GB" sz="1550" b="0" strike="noStrike" spc="-52">
                          <a:solidFill>
                            <a:schemeClr val="dk1"/>
                          </a:solidFill>
                          <a:latin typeface="Arial MT"/>
                        </a:rPr>
                        <a:t>5</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tc>
                  <a:txBody>
                    <a:bodyPr/>
                    <a:lstStyle/>
                    <a:p>
                      <a:pPr marL="186120" defTabSz="914400">
                        <a:lnSpc>
                          <a:spcPct val="100000"/>
                        </a:lnSpc>
                        <a:spcBef>
                          <a:spcPts val="386"/>
                        </a:spcBef>
                      </a:pPr>
                      <a:r>
                        <a:rPr lang="en-GB" sz="1550" b="0" strike="noStrike" spc="-1">
                          <a:solidFill>
                            <a:schemeClr val="dk1"/>
                          </a:solidFill>
                          <a:latin typeface="Arial MT"/>
                        </a:rPr>
                        <a:t>5</a:t>
                      </a:r>
                      <a:r>
                        <a:rPr lang="en-GB" sz="1550" b="0" strike="noStrike" spc="-46">
                          <a:solidFill>
                            <a:schemeClr val="dk1"/>
                          </a:solidFill>
                          <a:latin typeface="Arial MT"/>
                        </a:rPr>
                        <a:t> </a:t>
                      </a:r>
                      <a:r>
                        <a:rPr lang="en-GB" sz="1550" b="0" strike="noStrike" spc="-1">
                          <a:solidFill>
                            <a:schemeClr val="dk1"/>
                          </a:solidFill>
                          <a:latin typeface="Arial MT"/>
                        </a:rPr>
                        <a:t>Ricerca</a:t>
                      </a:r>
                      <a:r>
                        <a:rPr lang="en-GB" sz="1550" b="0" strike="noStrike" spc="-41">
                          <a:solidFill>
                            <a:schemeClr val="dk1"/>
                          </a:solidFill>
                          <a:latin typeface="Arial MT"/>
                        </a:rPr>
                        <a:t> </a:t>
                      </a:r>
                      <a:r>
                        <a:rPr lang="en-GB" sz="1550" b="0" strike="noStrike" spc="-1">
                          <a:solidFill>
                            <a:schemeClr val="dk1"/>
                          </a:solidFill>
                          <a:latin typeface="Arial MT"/>
                        </a:rPr>
                        <a:t>&amp;</a:t>
                      </a:r>
                      <a:r>
                        <a:rPr lang="en-GB" sz="1550" b="0" strike="noStrike" spc="-52">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
                          <a:solidFill>
                            <a:schemeClr val="dk1"/>
                          </a:solidFill>
                          <a:latin typeface="Arial MT"/>
                        </a:rPr>
                        <a:t>del</a:t>
                      </a:r>
                      <a:r>
                        <a:rPr lang="en-GB" sz="1550" b="0" strike="noStrike" spc="-41">
                          <a:solidFill>
                            <a:schemeClr val="dk1"/>
                          </a:solidFill>
                          <a:latin typeface="Arial MT"/>
                        </a:rPr>
                        <a:t> </a:t>
                      </a:r>
                      <a:r>
                        <a:rPr lang="en-GB" sz="1550" b="0" strike="noStrike" spc="-1">
                          <a:solidFill>
                            <a:schemeClr val="dk1"/>
                          </a:solidFill>
                          <a:latin typeface="Arial MT"/>
                        </a:rPr>
                        <a:t>Lavoro</a:t>
                      </a:r>
                      <a:r>
                        <a:rPr lang="en-GB" sz="1550" b="0" strike="noStrike" spc="-46">
                          <a:solidFill>
                            <a:schemeClr val="dk1"/>
                          </a:solidFill>
                          <a:latin typeface="Arial MT"/>
                        </a:rPr>
                        <a:t> </a:t>
                      </a:r>
                      <a:r>
                        <a:rPr lang="en-GB" sz="1550" b="0" strike="noStrike" spc="-1">
                          <a:solidFill>
                            <a:schemeClr val="dk1"/>
                          </a:solidFill>
                          <a:latin typeface="Arial MT"/>
                        </a:rPr>
                        <a:t>e</a:t>
                      </a:r>
                      <a:r>
                        <a:rPr lang="en-GB" sz="1550" b="0" strike="noStrike" spc="-46">
                          <a:solidFill>
                            <a:schemeClr val="dk1"/>
                          </a:solidFill>
                          <a:latin typeface="Arial MT"/>
                        </a:rPr>
                        <a:t> </a:t>
                      </a:r>
                      <a:r>
                        <a:rPr lang="en-GB" sz="1550" b="0" strike="noStrike" spc="-1">
                          <a:solidFill>
                            <a:schemeClr val="dk1"/>
                          </a:solidFill>
                          <a:latin typeface="Arial MT"/>
                        </a:rPr>
                        <a:t>delle</a:t>
                      </a:r>
                      <a:r>
                        <a:rPr lang="en-GB" sz="1550" b="0" strike="noStrike" spc="-35">
                          <a:solidFill>
                            <a:schemeClr val="dk1"/>
                          </a:solidFill>
                          <a:latin typeface="Arial MT"/>
                        </a:rPr>
                        <a:t> </a:t>
                      </a:r>
                      <a:r>
                        <a:rPr lang="en-GB" sz="1550" b="0" strike="noStrike" spc="-12">
                          <a:solidFill>
                            <a:schemeClr val="dk1"/>
                          </a:solidFill>
                          <a:latin typeface="Arial MT"/>
                        </a:rPr>
                        <a:t>Organizzazioni</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 name="PlaceHolder 1"/>
          <p:cNvSpPr>
            <a:spLocks noGrp="1"/>
          </p:cNvSpPr>
          <p:nvPr>
            <p:ph type="title"/>
          </p:nvPr>
        </p:nvSpPr>
        <p:spPr>
          <a:xfrm>
            <a:off x="2459520" y="34920"/>
            <a:ext cx="6578280" cy="1218600"/>
          </a:xfrm>
          <a:prstGeom prst="rect">
            <a:avLst/>
          </a:prstGeom>
          <a:noFill/>
          <a:ln w="0">
            <a:noFill/>
          </a:ln>
        </p:spPr>
        <p:txBody>
          <a:bodyPr lIns="0" tIns="12600" rIns="0" bIns="0" anchor="t">
            <a:noAutofit/>
          </a:bodyPr>
          <a:lstStyle/>
          <a:p>
            <a:pPr marL="12600" indent="12240" algn="ctr" defTabSz="914400">
              <a:lnSpc>
                <a:spcPct val="110000"/>
              </a:lnSpc>
              <a:spcBef>
                <a:spcPts val="99"/>
              </a:spcBef>
              <a:buNone/>
              <a:tabLst>
                <a:tab pos="0" algn="l"/>
              </a:tabLst>
            </a:pPr>
            <a:r>
              <a:rPr lang="en-GB" sz="2400" b="1" strike="noStrike" spc="-1">
                <a:solidFill>
                  <a:srgbClr val="242424"/>
                </a:solidFill>
                <a:latin typeface="Arial"/>
              </a:rPr>
              <a:t>ATTIVITÀ</a:t>
            </a:r>
            <a:r>
              <a:rPr lang="en-GB" sz="2400" b="1" strike="noStrike" spc="-41">
                <a:solidFill>
                  <a:srgbClr val="242424"/>
                </a:solidFill>
                <a:latin typeface="Arial"/>
              </a:rPr>
              <a:t> </a:t>
            </a:r>
            <a:r>
              <a:rPr lang="en-GB" sz="2400" b="1" strike="noStrike" spc="-1">
                <a:solidFill>
                  <a:srgbClr val="242424"/>
                </a:solidFill>
                <a:latin typeface="Arial"/>
              </a:rPr>
              <a:t>IN</a:t>
            </a:r>
            <a:r>
              <a:rPr lang="en-GB" sz="2400" b="1" strike="noStrike" spc="-26">
                <a:solidFill>
                  <a:srgbClr val="242424"/>
                </a:solidFill>
                <a:latin typeface="Arial"/>
              </a:rPr>
              <a:t> </a:t>
            </a:r>
            <a:r>
              <a:rPr lang="en-GB" sz="2400" b="1" strike="noStrike" spc="-12">
                <a:solidFill>
                  <a:srgbClr val="242424"/>
                </a:solidFill>
                <a:latin typeface="Arial"/>
              </a:rPr>
              <a:t>PRESENZA</a:t>
            </a:r>
            <a:r>
              <a:rPr lang="en-GB" sz="2400" b="1" strike="noStrike" spc="-26">
                <a:solidFill>
                  <a:srgbClr val="242424"/>
                </a:solidFill>
                <a:latin typeface="Arial"/>
              </a:rPr>
              <a:t> </a:t>
            </a:r>
            <a:r>
              <a:rPr lang="en-GB" sz="2400" b="1" strike="noStrike" spc="-1">
                <a:solidFill>
                  <a:srgbClr val="242424"/>
                </a:solidFill>
                <a:latin typeface="Arial"/>
              </a:rPr>
              <a:t>TPV</a:t>
            </a:r>
            <a:r>
              <a:rPr lang="en-GB" sz="2400" b="1" strike="noStrike" spc="-35">
                <a:solidFill>
                  <a:srgbClr val="242424"/>
                </a:solidFill>
                <a:latin typeface="Arial"/>
              </a:rPr>
              <a:t> </a:t>
            </a:r>
            <a:r>
              <a:rPr lang="en-GB" sz="2400" b="1" strike="noStrike" spc="-1">
                <a:solidFill>
                  <a:srgbClr val="242424"/>
                </a:solidFill>
                <a:latin typeface="Arial"/>
              </a:rPr>
              <a:t>II/III</a:t>
            </a:r>
            <a:r>
              <a:rPr lang="en-GB" sz="2400" b="1" strike="noStrike" spc="-55">
                <a:solidFill>
                  <a:srgbClr val="242424"/>
                </a:solidFill>
                <a:latin typeface="Arial"/>
              </a:rPr>
              <a:t> </a:t>
            </a:r>
            <a:r>
              <a:rPr lang="en-GB" sz="2400" b="1" strike="noStrike" spc="-21">
                <a:solidFill>
                  <a:srgbClr val="242424"/>
                </a:solidFill>
                <a:latin typeface="Arial"/>
              </a:rPr>
              <a:t>ANNO </a:t>
            </a:r>
            <a:r>
              <a:rPr lang="en-GB" sz="2400" b="1" strike="noStrike" spc="-12">
                <a:solidFill>
                  <a:srgbClr val="242424"/>
                </a:solidFill>
                <a:latin typeface="Arial"/>
              </a:rPr>
              <a:t>STRUTTURA</a:t>
            </a:r>
            <a:r>
              <a:rPr lang="en-GB" sz="2400" b="1" strike="noStrike" spc="-75">
                <a:solidFill>
                  <a:srgbClr val="242424"/>
                </a:solidFill>
                <a:latin typeface="Arial"/>
              </a:rPr>
              <a:t> </a:t>
            </a:r>
            <a:r>
              <a:rPr lang="en-GB" sz="2400" b="1" strike="noStrike" spc="-1">
                <a:solidFill>
                  <a:srgbClr val="242424"/>
                </a:solidFill>
                <a:latin typeface="Arial"/>
              </a:rPr>
              <a:t>CALENDARIO</a:t>
            </a:r>
            <a:r>
              <a:rPr lang="en-GB" sz="2400" b="1" strike="noStrike" spc="-75">
                <a:solidFill>
                  <a:srgbClr val="242424"/>
                </a:solidFill>
                <a:latin typeface="Arial"/>
              </a:rPr>
              <a:t> </a:t>
            </a:r>
            <a:r>
              <a:rPr lang="en-GB" sz="2400" b="1" strike="noStrike" spc="-1">
                <a:solidFill>
                  <a:srgbClr val="242424"/>
                </a:solidFill>
                <a:latin typeface="Arial"/>
              </a:rPr>
              <a:t>MINI</a:t>
            </a:r>
            <a:r>
              <a:rPr lang="en-GB" sz="2400" b="1" strike="noStrike" spc="-75">
                <a:solidFill>
                  <a:srgbClr val="242424"/>
                </a:solidFill>
                <a:latin typeface="Arial"/>
              </a:rPr>
              <a:t> </a:t>
            </a:r>
            <a:r>
              <a:rPr lang="en-GB" sz="2400" b="1" strike="noStrike" spc="-12">
                <a:solidFill>
                  <a:srgbClr val="242424"/>
                </a:solidFill>
                <a:latin typeface="Arial"/>
              </a:rPr>
              <a:t>SETTIMANE INTENSIVE</a:t>
            </a:r>
            <a:endParaRPr lang="it-IT" sz="2400" b="0" strike="noStrike" spc="-1">
              <a:solidFill>
                <a:schemeClr val="dk1"/>
              </a:solidFill>
              <a:latin typeface="Calibri"/>
            </a:endParaRPr>
          </a:p>
        </p:txBody>
      </p:sp>
      <p:sp>
        <p:nvSpPr>
          <p:cNvPr id="278" name="object 3"/>
          <p:cNvSpPr/>
          <p:nvPr/>
        </p:nvSpPr>
        <p:spPr>
          <a:xfrm>
            <a:off x="4412880" y="1361520"/>
            <a:ext cx="2671560" cy="456840"/>
          </a:xfrm>
          <a:prstGeom prst="rect">
            <a:avLst/>
          </a:prstGeom>
          <a:solidFill>
            <a:srgbClr val="FFFF00"/>
          </a:solidFill>
          <a:ln w="0">
            <a:noFill/>
          </a:ln>
        </p:spPr>
        <p:style>
          <a:lnRef idx="0">
            <a:scrgbClr r="0" g="0" b="0"/>
          </a:lnRef>
          <a:fillRef idx="0">
            <a:scrgbClr r="0" g="0" b="0"/>
          </a:fillRef>
          <a:effectRef idx="0">
            <a:scrgbClr r="0" g="0" b="0"/>
          </a:effectRef>
          <a:fontRef idx="minor"/>
        </p:style>
        <p:txBody>
          <a:bodyPr lIns="0" tIns="3960" rIns="0" bIns="0" anchor="t">
            <a:spAutoFit/>
          </a:bodyPr>
          <a:lstStyle/>
          <a:p>
            <a:pPr marL="3240" defTabSz="914400">
              <a:lnSpc>
                <a:spcPts val="1769"/>
              </a:lnSpc>
              <a:spcBef>
                <a:spcPts val="31"/>
              </a:spcBef>
            </a:pPr>
            <a:r>
              <a:rPr lang="en-GB" sz="1550" b="1" strike="noStrike" spc="-1">
                <a:solidFill>
                  <a:srgbClr val="000000"/>
                </a:solidFill>
                <a:latin typeface="Arial"/>
              </a:rPr>
              <a:t>SEDI</a:t>
            </a:r>
            <a:r>
              <a:rPr lang="en-GB" sz="1550" b="1" strike="noStrike" spc="-55">
                <a:solidFill>
                  <a:srgbClr val="000000"/>
                </a:solidFill>
                <a:latin typeface="Arial"/>
              </a:rPr>
              <a:t> </a:t>
            </a:r>
            <a:r>
              <a:rPr lang="en-GB" sz="1550" b="1" strike="noStrike" spc="-1">
                <a:solidFill>
                  <a:srgbClr val="000000"/>
                </a:solidFill>
                <a:latin typeface="Arial"/>
              </a:rPr>
              <a:t>NOVEDRATE</a:t>
            </a:r>
            <a:r>
              <a:rPr lang="en-GB" sz="1550" b="1" strike="noStrike" spc="-41">
                <a:solidFill>
                  <a:srgbClr val="000000"/>
                </a:solidFill>
                <a:latin typeface="Arial"/>
              </a:rPr>
              <a:t> </a:t>
            </a:r>
            <a:r>
              <a:rPr lang="en-GB" sz="1550" b="1" strike="noStrike" spc="-1">
                <a:solidFill>
                  <a:srgbClr val="000000"/>
                </a:solidFill>
                <a:latin typeface="Arial"/>
              </a:rPr>
              <a:t>E</a:t>
            </a:r>
            <a:r>
              <a:rPr lang="en-GB" sz="1550" b="1" strike="noStrike" spc="-60">
                <a:solidFill>
                  <a:srgbClr val="000000"/>
                </a:solidFill>
                <a:latin typeface="Arial"/>
              </a:rPr>
              <a:t> </a:t>
            </a:r>
            <a:r>
              <a:rPr lang="en-GB" sz="1550" b="1" strike="noStrike" spc="-21">
                <a:solidFill>
                  <a:srgbClr val="000000"/>
                </a:solidFill>
                <a:latin typeface="Arial"/>
              </a:rPr>
              <a:t>ROMA</a:t>
            </a:r>
            <a:endParaRPr lang="en-GB" sz="1550" b="0" strike="noStrike" spc="-1">
              <a:solidFill>
                <a:srgbClr val="000000"/>
              </a:solidFill>
              <a:latin typeface="Arial"/>
            </a:endParaRPr>
          </a:p>
          <a:p>
            <a:pPr marL="3240" algn="ctr" defTabSz="914400">
              <a:lnSpc>
                <a:spcPts val="1769"/>
              </a:lnSpc>
              <a:spcBef>
                <a:spcPts val="31"/>
              </a:spcBef>
            </a:pPr>
            <a:r>
              <a:rPr lang="en-GB" sz="1550" b="1" strike="noStrike" spc="-21">
                <a:solidFill>
                  <a:srgbClr val="000000"/>
                </a:solidFill>
                <a:latin typeface="Arial"/>
              </a:rPr>
              <a:t>Cadenza bimensile</a:t>
            </a:r>
            <a:endParaRPr lang="en-GB" sz="1550" b="0" strike="noStrike" spc="-1">
              <a:solidFill>
                <a:srgbClr val="000000"/>
              </a:solidFill>
              <a:latin typeface="Arial"/>
            </a:endParaRPr>
          </a:p>
        </p:txBody>
      </p:sp>
      <p:graphicFrame>
        <p:nvGraphicFramePr>
          <p:cNvPr id="279" name="object 5"/>
          <p:cNvGraphicFramePr/>
          <p:nvPr/>
        </p:nvGraphicFramePr>
        <p:xfrm>
          <a:off x="1660680" y="1910160"/>
          <a:ext cx="8163360" cy="2772720"/>
        </p:xfrm>
        <a:graphic>
          <a:graphicData uri="http://schemas.openxmlformats.org/drawingml/2006/table">
            <a:tbl>
              <a:tblPr/>
              <a:tblGrid>
                <a:gridCol w="2423160">
                  <a:extLst>
                    <a:ext uri="{9D8B030D-6E8A-4147-A177-3AD203B41FA5}">
                      <a16:colId xmlns:a16="http://schemas.microsoft.com/office/drawing/2014/main" val="20000"/>
                    </a:ext>
                  </a:extLst>
                </a:gridCol>
                <a:gridCol w="5740200">
                  <a:extLst>
                    <a:ext uri="{9D8B030D-6E8A-4147-A177-3AD203B41FA5}">
                      <a16:colId xmlns:a16="http://schemas.microsoft.com/office/drawing/2014/main" val="20001"/>
                    </a:ext>
                  </a:extLst>
                </a:gridCol>
              </a:tblGrid>
              <a:tr h="578880">
                <a:tc>
                  <a:txBody>
                    <a:bodyPr/>
                    <a:lstStyle/>
                    <a:p>
                      <a:pPr marL="257040" defTabSz="914400">
                        <a:lnSpc>
                          <a:spcPct val="101000"/>
                        </a:lnSpc>
                        <a:spcBef>
                          <a:spcPts val="235"/>
                        </a:spcBef>
                      </a:pPr>
                      <a:r>
                        <a:rPr lang="en-GB" sz="1550" b="1" i="1" strike="noStrike" spc="-1">
                          <a:solidFill>
                            <a:srgbClr val="FFFFFF"/>
                          </a:solidFill>
                          <a:latin typeface="Arial"/>
                        </a:rPr>
                        <a:t>Giorno</a:t>
                      </a:r>
                      <a:r>
                        <a:rPr lang="en-GB" sz="1550" b="1" i="1" strike="noStrike" spc="-32">
                          <a:solidFill>
                            <a:srgbClr val="FFFFFF"/>
                          </a:solidFill>
                          <a:latin typeface="Arial"/>
                        </a:rPr>
                        <a:t> </a:t>
                      </a:r>
                      <a:r>
                        <a:rPr lang="en-GB" sz="1550" b="1" i="1" strike="noStrike" spc="-1">
                          <a:solidFill>
                            <a:srgbClr val="FFFFFF"/>
                          </a:solidFill>
                          <a:latin typeface="Arial"/>
                        </a:rPr>
                        <a:t>e</a:t>
                      </a:r>
                      <a:r>
                        <a:rPr lang="en-GB" sz="1550" b="1" i="1" strike="noStrike" spc="-26">
                          <a:solidFill>
                            <a:srgbClr val="FFFFFF"/>
                          </a:solidFill>
                          <a:latin typeface="Arial"/>
                        </a:rPr>
                        <a:t> </a:t>
                      </a:r>
                      <a:r>
                        <a:rPr lang="en-GB" sz="1550" b="1" i="1" strike="noStrike" spc="-21">
                          <a:solidFill>
                            <a:srgbClr val="FFFFFF"/>
                          </a:solidFill>
                          <a:latin typeface="Arial"/>
                        </a:rPr>
                        <a:t>Fasce </a:t>
                      </a:r>
                      <a:r>
                        <a:rPr lang="en-GB" sz="1550" b="1" i="1" strike="noStrike" spc="-12">
                          <a:solidFill>
                            <a:srgbClr val="FFFFFF"/>
                          </a:solidFill>
                          <a:latin typeface="Arial"/>
                        </a:rPr>
                        <a:t>orarie</a:t>
                      </a:r>
                      <a:endParaRPr lang="en-GB" sz="1550" b="0" strike="noStrike" spc="-1">
                        <a:solidFill>
                          <a:srgbClr val="FFFFFF"/>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A65E5E"/>
                    </a:solidFill>
                  </a:tcPr>
                </a:tc>
                <a:tc>
                  <a:txBody>
                    <a:bodyPr/>
                    <a:lstStyle/>
                    <a:p>
                      <a:pPr marL="9000" algn="ctr" defTabSz="914400">
                        <a:lnSpc>
                          <a:spcPct val="100000"/>
                        </a:lnSpc>
                        <a:spcBef>
                          <a:spcPts val="371"/>
                        </a:spcBef>
                      </a:pPr>
                      <a:r>
                        <a:rPr lang="en-GB" sz="1550" b="1" i="1" strike="noStrike" spc="-12">
                          <a:solidFill>
                            <a:srgbClr val="FFFFFF"/>
                          </a:solidFill>
                          <a:latin typeface="Arial"/>
                        </a:rPr>
                        <a:t>Area*</a:t>
                      </a:r>
                      <a:endParaRPr lang="en-GB" sz="1550" b="0" strike="noStrike" spc="-1">
                        <a:solidFill>
                          <a:srgbClr val="FFFFFF"/>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rgbClr val="A65E5E"/>
                    </a:solidFill>
                  </a:tcPr>
                </a:tc>
                <a:extLst>
                  <a:ext uri="{0D108BD9-81ED-4DB2-BD59-A6C34878D82A}">
                    <a16:rowId xmlns:a16="http://schemas.microsoft.com/office/drawing/2014/main" val="10000"/>
                  </a:ext>
                </a:extLst>
              </a:tr>
              <a:tr h="368280">
                <a:tc>
                  <a:txBody>
                    <a:bodyPr/>
                    <a:lstStyle/>
                    <a:p>
                      <a:pPr marL="182880" defTabSz="914400">
                        <a:lnSpc>
                          <a:spcPct val="100000"/>
                        </a:lnSpc>
                        <a:spcBef>
                          <a:spcPts val="371"/>
                        </a:spcBef>
                      </a:pPr>
                      <a:r>
                        <a:rPr lang="en-GB" sz="1550" b="0" strike="noStrike" spc="-1">
                          <a:solidFill>
                            <a:schemeClr val="dk1"/>
                          </a:solidFill>
                          <a:latin typeface="Arial MT"/>
                        </a:rPr>
                        <a:t>Giovedì</a:t>
                      </a:r>
                      <a:r>
                        <a:rPr lang="en-GB" sz="1550" b="0" strike="noStrike" spc="-60">
                          <a:solidFill>
                            <a:schemeClr val="dk1"/>
                          </a:solidFill>
                          <a:latin typeface="Arial MT"/>
                        </a:rPr>
                        <a:t> </a:t>
                      </a:r>
                      <a:r>
                        <a:rPr lang="en-GB" sz="1550" b="0" strike="noStrike" spc="-12">
                          <a:solidFill>
                            <a:schemeClr val="dk1"/>
                          </a:solidFill>
                          <a:latin typeface="Arial MT"/>
                        </a:rPr>
                        <a:t>9-</a:t>
                      </a:r>
                      <a:r>
                        <a:rPr lang="en-GB" sz="1550" b="0" strike="noStrike" spc="-26">
                          <a:solidFill>
                            <a:schemeClr val="dk1"/>
                          </a:solidFill>
                          <a:latin typeface="Arial MT"/>
                        </a:rPr>
                        <a:t>13</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FD1D1"/>
                    </a:solidFill>
                  </a:tcPr>
                </a:tc>
                <a:tc>
                  <a:txBody>
                    <a:bodyPr/>
                    <a:lstStyle/>
                    <a:p>
                      <a:pPr marL="186120" defTabSz="914400">
                        <a:lnSpc>
                          <a:spcPct val="100000"/>
                        </a:lnSpc>
                        <a:spcBef>
                          <a:spcPts val="371"/>
                        </a:spcBef>
                      </a:pPr>
                      <a:r>
                        <a:rPr lang="en-GB" sz="1550" b="0" strike="noStrike" spc="-1">
                          <a:solidFill>
                            <a:schemeClr val="dk1"/>
                          </a:solidFill>
                          <a:latin typeface="Arial MT"/>
                        </a:rPr>
                        <a:t>1</a:t>
                      </a:r>
                      <a:r>
                        <a:rPr lang="en-GB" sz="1550" b="0" strike="noStrike" spc="-66">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
                          <a:solidFill>
                            <a:schemeClr val="dk1"/>
                          </a:solidFill>
                          <a:latin typeface="Arial MT"/>
                        </a:rPr>
                        <a:t>dello</a:t>
                      </a:r>
                      <a:r>
                        <a:rPr lang="en-GB" sz="1550" b="0" strike="noStrike" spc="-52">
                          <a:solidFill>
                            <a:schemeClr val="dk1"/>
                          </a:solidFill>
                          <a:latin typeface="Arial MT"/>
                        </a:rPr>
                        <a:t> </a:t>
                      </a:r>
                      <a:r>
                        <a:rPr lang="en-GB" sz="1550" b="0" strike="noStrike" spc="-12">
                          <a:solidFill>
                            <a:schemeClr val="dk1"/>
                          </a:solidFill>
                          <a:latin typeface="Arial MT"/>
                        </a:rPr>
                        <a:t>Sviluppo</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3816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1"/>
                  </a:ext>
                </a:extLst>
              </a:tr>
              <a:tr h="368280">
                <a:tc>
                  <a:txBody>
                    <a:bodyPr/>
                    <a:lstStyle/>
                    <a:p>
                      <a:pPr marL="182880" defTabSz="914400">
                        <a:lnSpc>
                          <a:spcPct val="100000"/>
                        </a:lnSpc>
                        <a:spcBef>
                          <a:spcPts val="380"/>
                        </a:spcBef>
                      </a:pPr>
                      <a:r>
                        <a:rPr lang="en-GB" sz="1550" b="0" strike="noStrike" spc="-1">
                          <a:solidFill>
                            <a:schemeClr val="dk1"/>
                          </a:solidFill>
                          <a:latin typeface="Arial MT"/>
                        </a:rPr>
                        <a:t>Giovedì</a:t>
                      </a:r>
                      <a:r>
                        <a:rPr lang="en-GB" sz="1550" b="0" strike="noStrike" spc="-72">
                          <a:solidFill>
                            <a:schemeClr val="dk1"/>
                          </a:solidFill>
                          <a:latin typeface="Arial MT"/>
                        </a:rPr>
                        <a:t> </a:t>
                      </a:r>
                      <a:r>
                        <a:rPr lang="en-GB" sz="1550" b="0" strike="noStrike" spc="-12">
                          <a:solidFill>
                            <a:schemeClr val="dk1"/>
                          </a:solidFill>
                          <a:latin typeface="Arial MT"/>
                        </a:rPr>
                        <a:t>14-</a:t>
                      </a:r>
                      <a:r>
                        <a:rPr lang="en-GB" sz="1550" b="0" strike="noStrike" spc="-26">
                          <a:solidFill>
                            <a:schemeClr val="dk1"/>
                          </a:solidFill>
                          <a:latin typeface="Arial MT"/>
                        </a:rPr>
                        <a:t>18</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tc>
                  <a:txBody>
                    <a:bodyPr/>
                    <a:lstStyle/>
                    <a:p>
                      <a:pPr marL="186120" defTabSz="914400">
                        <a:lnSpc>
                          <a:spcPct val="100000"/>
                        </a:lnSpc>
                        <a:spcBef>
                          <a:spcPts val="380"/>
                        </a:spcBef>
                      </a:pPr>
                      <a:r>
                        <a:rPr lang="en-GB" sz="1550" b="0" strike="noStrike" spc="-1">
                          <a:solidFill>
                            <a:schemeClr val="dk1"/>
                          </a:solidFill>
                          <a:latin typeface="Arial MT"/>
                        </a:rPr>
                        <a:t>2</a:t>
                      </a:r>
                      <a:r>
                        <a:rPr lang="en-GB" sz="1550" b="0" strike="noStrike" spc="-66">
                          <a:solidFill>
                            <a:schemeClr val="dk1"/>
                          </a:solidFill>
                          <a:latin typeface="Arial MT"/>
                        </a:rPr>
                        <a:t> </a:t>
                      </a:r>
                      <a:r>
                        <a:rPr lang="en-GB" sz="1550" b="0" strike="noStrike" spc="-1">
                          <a:solidFill>
                            <a:schemeClr val="dk1"/>
                          </a:solidFill>
                          <a:latin typeface="Arial MT"/>
                        </a:rPr>
                        <a:t>Psicologia</a:t>
                      </a:r>
                      <a:r>
                        <a:rPr lang="en-GB" sz="1550" b="0" strike="noStrike" spc="-41">
                          <a:solidFill>
                            <a:schemeClr val="dk1"/>
                          </a:solidFill>
                          <a:latin typeface="Arial MT"/>
                        </a:rPr>
                        <a:t> </a:t>
                      </a:r>
                      <a:r>
                        <a:rPr lang="en-GB" sz="1550" b="0" strike="noStrike" spc="-12">
                          <a:solidFill>
                            <a:schemeClr val="dk1"/>
                          </a:solidFill>
                          <a:latin typeface="Arial MT"/>
                        </a:rPr>
                        <a:t>Clinica</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extLst>
                  <a:ext uri="{0D108BD9-81ED-4DB2-BD59-A6C34878D82A}">
                    <a16:rowId xmlns:a16="http://schemas.microsoft.com/office/drawing/2014/main" val="10002"/>
                  </a:ext>
                </a:extLst>
              </a:tr>
              <a:tr h="457200">
                <a:tc>
                  <a:txBody>
                    <a:bodyPr/>
                    <a:lstStyle/>
                    <a:p>
                      <a:pPr marL="182880" defTabSz="914400">
                        <a:lnSpc>
                          <a:spcPct val="100000"/>
                        </a:lnSpc>
                        <a:spcBef>
                          <a:spcPts val="380"/>
                        </a:spcBef>
                      </a:pPr>
                      <a:r>
                        <a:rPr lang="en-GB" sz="1550" b="0" strike="noStrike" spc="-1">
                          <a:solidFill>
                            <a:schemeClr val="dk1"/>
                          </a:solidFill>
                          <a:latin typeface="Arial MT"/>
                        </a:rPr>
                        <a:t>Venerdì</a:t>
                      </a:r>
                      <a:r>
                        <a:rPr lang="en-GB" sz="1550" b="0" strike="noStrike" spc="-72">
                          <a:solidFill>
                            <a:schemeClr val="dk1"/>
                          </a:solidFill>
                          <a:latin typeface="Arial MT"/>
                        </a:rPr>
                        <a:t> </a:t>
                      </a:r>
                      <a:r>
                        <a:rPr lang="en-GB" sz="1550" b="0" strike="noStrike" spc="-12">
                          <a:solidFill>
                            <a:schemeClr val="dk1"/>
                          </a:solidFill>
                          <a:latin typeface="Arial MT"/>
                        </a:rPr>
                        <a:t>9-</a:t>
                      </a:r>
                      <a:r>
                        <a:rPr lang="en-GB" sz="1550" b="0" strike="noStrike" spc="-26">
                          <a:solidFill>
                            <a:schemeClr val="dk1"/>
                          </a:solidFill>
                          <a:latin typeface="Arial MT"/>
                        </a:rPr>
                        <a:t>13</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tc>
                  <a:txBody>
                    <a:bodyPr/>
                    <a:lstStyle/>
                    <a:p>
                      <a:pPr marL="186120" defTabSz="914400">
                        <a:lnSpc>
                          <a:spcPct val="100000"/>
                        </a:lnSpc>
                        <a:spcBef>
                          <a:spcPts val="380"/>
                        </a:spcBef>
                      </a:pPr>
                      <a:r>
                        <a:rPr lang="en-GB" sz="1550" b="0" strike="noStrike" spc="-1">
                          <a:solidFill>
                            <a:schemeClr val="dk1"/>
                          </a:solidFill>
                          <a:latin typeface="Arial MT"/>
                        </a:rPr>
                        <a:t>3</a:t>
                      </a:r>
                      <a:r>
                        <a:rPr lang="en-GB" sz="1550" b="0" strike="noStrike" spc="-15">
                          <a:solidFill>
                            <a:schemeClr val="dk1"/>
                          </a:solidFill>
                          <a:latin typeface="Arial MT"/>
                        </a:rPr>
                        <a:t> </a:t>
                      </a:r>
                      <a:r>
                        <a:rPr lang="en-GB" sz="1550" b="0" strike="noStrike" spc="-12">
                          <a:solidFill>
                            <a:schemeClr val="dk1"/>
                          </a:solidFill>
                          <a:latin typeface="Arial MT"/>
                        </a:rPr>
                        <a:t>Neuropsicologia</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3"/>
                  </a:ext>
                </a:extLst>
              </a:tr>
              <a:tr h="368280">
                <a:tc>
                  <a:txBody>
                    <a:bodyPr/>
                    <a:lstStyle/>
                    <a:p>
                      <a:pPr marL="182880" defTabSz="914400">
                        <a:lnSpc>
                          <a:spcPct val="100000"/>
                        </a:lnSpc>
                        <a:spcBef>
                          <a:spcPts val="391"/>
                        </a:spcBef>
                      </a:pPr>
                      <a:r>
                        <a:rPr lang="en-GB" sz="1550" b="0" strike="noStrike" spc="-1">
                          <a:solidFill>
                            <a:schemeClr val="dk1"/>
                          </a:solidFill>
                          <a:latin typeface="Arial MT"/>
                        </a:rPr>
                        <a:t>Venerdì</a:t>
                      </a:r>
                      <a:r>
                        <a:rPr lang="en-GB" sz="1550" b="0" strike="noStrike" spc="-75">
                          <a:solidFill>
                            <a:schemeClr val="dk1"/>
                          </a:solidFill>
                          <a:latin typeface="Arial MT"/>
                        </a:rPr>
                        <a:t> </a:t>
                      </a:r>
                      <a:r>
                        <a:rPr lang="en-GB" sz="1550" b="0" strike="noStrike" spc="-12">
                          <a:solidFill>
                            <a:schemeClr val="dk1"/>
                          </a:solidFill>
                          <a:latin typeface="Arial MT"/>
                        </a:rPr>
                        <a:t>14-</a:t>
                      </a:r>
                      <a:r>
                        <a:rPr lang="en-GB" sz="1550" b="0" strike="noStrike" spc="-26">
                          <a:solidFill>
                            <a:schemeClr val="dk1"/>
                          </a:solidFill>
                          <a:latin typeface="Arial MT"/>
                        </a:rPr>
                        <a:t>18</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tc>
                  <a:txBody>
                    <a:bodyPr/>
                    <a:lstStyle/>
                    <a:p>
                      <a:pPr marL="186120" defTabSz="914400">
                        <a:lnSpc>
                          <a:spcPct val="100000"/>
                        </a:lnSpc>
                        <a:spcBef>
                          <a:spcPts val="391"/>
                        </a:spcBef>
                      </a:pPr>
                      <a:r>
                        <a:rPr lang="en-GB" sz="1550" b="0" strike="noStrike" spc="-1">
                          <a:solidFill>
                            <a:schemeClr val="dk1"/>
                          </a:solidFill>
                          <a:latin typeface="Arial MT"/>
                        </a:rPr>
                        <a:t>4</a:t>
                      </a:r>
                      <a:r>
                        <a:rPr lang="en-GB" sz="1550" b="0" strike="noStrike" spc="-72">
                          <a:solidFill>
                            <a:schemeClr val="dk1"/>
                          </a:solidFill>
                          <a:latin typeface="Arial MT"/>
                        </a:rPr>
                        <a:t> </a:t>
                      </a:r>
                      <a:r>
                        <a:rPr lang="en-GB" sz="1550" b="0" strike="noStrike" spc="-1">
                          <a:solidFill>
                            <a:schemeClr val="dk1"/>
                          </a:solidFill>
                          <a:latin typeface="Arial MT"/>
                        </a:rPr>
                        <a:t>Psicologia</a:t>
                      </a:r>
                      <a:r>
                        <a:rPr lang="en-GB" sz="1550" b="0" strike="noStrike" spc="-35">
                          <a:solidFill>
                            <a:schemeClr val="dk1"/>
                          </a:solidFill>
                          <a:latin typeface="Arial MT"/>
                        </a:rPr>
                        <a:t> </a:t>
                      </a:r>
                      <a:r>
                        <a:rPr lang="en-GB" sz="1550" b="0" strike="noStrike" spc="-12">
                          <a:solidFill>
                            <a:schemeClr val="dk1"/>
                          </a:solidFill>
                          <a:latin typeface="Arial MT"/>
                        </a:rPr>
                        <a:t>Generale</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EE9E9"/>
                    </a:solidFill>
                  </a:tcPr>
                </a:tc>
                <a:extLst>
                  <a:ext uri="{0D108BD9-81ED-4DB2-BD59-A6C34878D82A}">
                    <a16:rowId xmlns:a16="http://schemas.microsoft.com/office/drawing/2014/main" val="10004"/>
                  </a:ext>
                </a:extLst>
              </a:tr>
              <a:tr h="631800">
                <a:tc>
                  <a:txBody>
                    <a:bodyPr/>
                    <a:lstStyle/>
                    <a:p>
                      <a:pPr marL="182880" defTabSz="914400">
                        <a:lnSpc>
                          <a:spcPct val="100000"/>
                        </a:lnSpc>
                        <a:spcBef>
                          <a:spcPts val="391"/>
                        </a:spcBef>
                      </a:pPr>
                      <a:r>
                        <a:rPr lang="en-GB" sz="1550" b="0" strike="noStrike" spc="-1">
                          <a:solidFill>
                            <a:schemeClr val="dk1"/>
                          </a:solidFill>
                          <a:latin typeface="Arial MT"/>
                        </a:rPr>
                        <a:t>Sabato</a:t>
                      </a:r>
                      <a:r>
                        <a:rPr lang="en-GB" sz="1550" b="0" strike="noStrike" spc="-46">
                          <a:solidFill>
                            <a:schemeClr val="dk1"/>
                          </a:solidFill>
                          <a:latin typeface="Arial MT"/>
                        </a:rPr>
                        <a:t> </a:t>
                      </a:r>
                      <a:r>
                        <a:rPr lang="en-GB" sz="1550" b="0" strike="noStrike" spc="-12">
                          <a:solidFill>
                            <a:schemeClr val="dk1"/>
                          </a:solidFill>
                          <a:latin typeface="Arial MT"/>
                        </a:rPr>
                        <a:t>9-</a:t>
                      </a:r>
                      <a:r>
                        <a:rPr lang="en-GB" sz="1550" b="0" strike="noStrike" spc="-26">
                          <a:solidFill>
                            <a:schemeClr val="dk1"/>
                          </a:solidFill>
                          <a:latin typeface="Arial MT"/>
                        </a:rPr>
                        <a:t>13</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tc>
                  <a:txBody>
                    <a:bodyPr/>
                    <a:lstStyle/>
                    <a:p>
                      <a:pPr marL="186120" defTabSz="914400">
                        <a:lnSpc>
                          <a:spcPct val="100000"/>
                        </a:lnSpc>
                        <a:spcBef>
                          <a:spcPts val="391"/>
                        </a:spcBef>
                      </a:pPr>
                      <a:r>
                        <a:rPr lang="en-GB" sz="1550" b="0" strike="noStrike" spc="-1">
                          <a:solidFill>
                            <a:schemeClr val="dk1"/>
                          </a:solidFill>
                          <a:latin typeface="Arial MT"/>
                        </a:rPr>
                        <a:t>5</a:t>
                      </a:r>
                      <a:r>
                        <a:rPr lang="en-GB" sz="1550" b="0" strike="noStrike" spc="-52">
                          <a:solidFill>
                            <a:schemeClr val="dk1"/>
                          </a:solidFill>
                          <a:latin typeface="Arial MT"/>
                        </a:rPr>
                        <a:t> </a:t>
                      </a:r>
                      <a:r>
                        <a:rPr lang="en-GB" sz="1550" b="0" strike="noStrike" spc="-1">
                          <a:solidFill>
                            <a:schemeClr val="dk1"/>
                          </a:solidFill>
                          <a:latin typeface="Arial MT"/>
                        </a:rPr>
                        <a:t>Ricerca</a:t>
                      </a:r>
                      <a:r>
                        <a:rPr lang="en-GB" sz="1550" b="0" strike="noStrike" spc="-41">
                          <a:solidFill>
                            <a:schemeClr val="dk1"/>
                          </a:solidFill>
                          <a:latin typeface="Arial MT"/>
                        </a:rPr>
                        <a:t> </a:t>
                      </a:r>
                      <a:r>
                        <a:rPr lang="en-GB" sz="1550" b="0" strike="noStrike" spc="-1">
                          <a:solidFill>
                            <a:schemeClr val="dk1"/>
                          </a:solidFill>
                          <a:latin typeface="Arial MT"/>
                        </a:rPr>
                        <a:t>&amp;</a:t>
                      </a:r>
                      <a:r>
                        <a:rPr lang="en-GB" sz="1550" b="0" strike="noStrike" spc="-46">
                          <a:solidFill>
                            <a:schemeClr val="dk1"/>
                          </a:solidFill>
                          <a:latin typeface="Arial MT"/>
                        </a:rPr>
                        <a:t> </a:t>
                      </a:r>
                      <a:r>
                        <a:rPr lang="en-GB" sz="1550" b="0" strike="noStrike" spc="-1">
                          <a:solidFill>
                            <a:schemeClr val="dk1"/>
                          </a:solidFill>
                          <a:latin typeface="Arial MT"/>
                        </a:rPr>
                        <a:t>Psicologia</a:t>
                      </a:r>
                      <a:r>
                        <a:rPr lang="en-GB" sz="1550" b="0" strike="noStrike" spc="-41">
                          <a:solidFill>
                            <a:schemeClr val="dk1"/>
                          </a:solidFill>
                          <a:latin typeface="Arial MT"/>
                        </a:rPr>
                        <a:t> </a:t>
                      </a:r>
                      <a:r>
                        <a:rPr lang="en-GB" sz="1550" b="0" strike="noStrike" spc="-1">
                          <a:solidFill>
                            <a:schemeClr val="dk1"/>
                          </a:solidFill>
                          <a:latin typeface="Arial MT"/>
                        </a:rPr>
                        <a:t>del</a:t>
                      </a:r>
                      <a:r>
                        <a:rPr lang="en-GB" sz="1550" b="0" strike="noStrike" spc="-35">
                          <a:solidFill>
                            <a:schemeClr val="dk1"/>
                          </a:solidFill>
                          <a:latin typeface="Arial MT"/>
                        </a:rPr>
                        <a:t> </a:t>
                      </a:r>
                      <a:r>
                        <a:rPr lang="en-GB" sz="1550" b="0" strike="noStrike" spc="-1">
                          <a:solidFill>
                            <a:schemeClr val="dk1"/>
                          </a:solidFill>
                          <a:latin typeface="Arial MT"/>
                        </a:rPr>
                        <a:t>Lavoro</a:t>
                      </a:r>
                      <a:r>
                        <a:rPr lang="en-GB" sz="1550" b="0" strike="noStrike" spc="-46">
                          <a:solidFill>
                            <a:schemeClr val="dk1"/>
                          </a:solidFill>
                          <a:latin typeface="Arial MT"/>
                        </a:rPr>
                        <a:t> </a:t>
                      </a:r>
                      <a:r>
                        <a:rPr lang="en-GB" sz="1550" b="0" strike="noStrike" spc="-1">
                          <a:solidFill>
                            <a:schemeClr val="dk1"/>
                          </a:solidFill>
                          <a:latin typeface="Arial MT"/>
                        </a:rPr>
                        <a:t>e</a:t>
                      </a:r>
                      <a:r>
                        <a:rPr lang="en-GB" sz="1550" b="0" strike="noStrike" spc="-52">
                          <a:solidFill>
                            <a:schemeClr val="dk1"/>
                          </a:solidFill>
                          <a:latin typeface="Arial MT"/>
                        </a:rPr>
                        <a:t> </a:t>
                      </a:r>
                      <a:r>
                        <a:rPr lang="en-GB" sz="1550" b="0" strike="noStrike" spc="-1">
                          <a:solidFill>
                            <a:schemeClr val="dk1"/>
                          </a:solidFill>
                          <a:latin typeface="Arial MT"/>
                        </a:rPr>
                        <a:t>delle</a:t>
                      </a:r>
                      <a:r>
                        <a:rPr lang="en-GB" sz="1550" b="0" strike="noStrike" spc="-32">
                          <a:solidFill>
                            <a:schemeClr val="dk1"/>
                          </a:solidFill>
                          <a:latin typeface="Arial MT"/>
                        </a:rPr>
                        <a:t> </a:t>
                      </a:r>
                      <a:r>
                        <a:rPr lang="en-GB" sz="1550" b="0" strike="noStrike" spc="-12">
                          <a:solidFill>
                            <a:schemeClr val="dk1"/>
                          </a:solidFill>
                          <a:latin typeface="Arial MT"/>
                        </a:rPr>
                        <a:t>Organizzazioni</a:t>
                      </a:r>
                      <a:endParaRPr lang="en-GB" sz="1550" b="0" strike="noStrike" spc="-1">
                        <a:solidFill>
                          <a:srgbClr val="000000"/>
                        </a:solidFill>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FD1D1"/>
                    </a:solidFill>
                  </a:tcPr>
                </a:tc>
                <a:extLst>
                  <a:ext uri="{0D108BD9-81ED-4DB2-BD59-A6C34878D82A}">
                    <a16:rowId xmlns:a16="http://schemas.microsoft.com/office/drawing/2014/main" val="10005"/>
                  </a:ext>
                </a:extLst>
              </a:tr>
            </a:tbl>
          </a:graphicData>
        </a:graphic>
      </p:graphicFrame>
      <p:sp>
        <p:nvSpPr>
          <p:cNvPr id="280" name="object 6"/>
          <p:cNvSpPr/>
          <p:nvPr/>
        </p:nvSpPr>
        <p:spPr>
          <a:xfrm>
            <a:off x="492480" y="4808160"/>
            <a:ext cx="7133040" cy="24840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00000"/>
              </a:lnSpc>
              <a:spcBef>
                <a:spcPts val="99"/>
              </a:spcBef>
            </a:pPr>
            <a:r>
              <a:rPr lang="en-GB" sz="1550" b="0" strike="noStrike" spc="-1">
                <a:solidFill>
                  <a:srgbClr val="000000"/>
                </a:solidFill>
                <a:latin typeface="Arial MT"/>
              </a:rPr>
              <a:t>*</a:t>
            </a:r>
            <a:r>
              <a:rPr lang="en-GB" sz="1550" b="0" strike="noStrike" spc="-60">
                <a:solidFill>
                  <a:srgbClr val="000000"/>
                </a:solidFill>
                <a:latin typeface="Arial MT"/>
              </a:rPr>
              <a:t> </a:t>
            </a:r>
            <a:r>
              <a:rPr lang="en-GB" sz="1550" b="0" strike="noStrike" spc="-1">
                <a:solidFill>
                  <a:srgbClr val="000000"/>
                </a:solidFill>
                <a:latin typeface="Arial MT"/>
              </a:rPr>
              <a:t>All’interno</a:t>
            </a:r>
            <a:r>
              <a:rPr lang="en-GB" sz="1550" b="0" strike="noStrike" spc="-41">
                <a:solidFill>
                  <a:srgbClr val="000000"/>
                </a:solidFill>
                <a:latin typeface="Arial MT"/>
              </a:rPr>
              <a:t> </a:t>
            </a:r>
            <a:r>
              <a:rPr lang="en-GB" sz="1550" b="0" strike="noStrike" spc="-1">
                <a:solidFill>
                  <a:srgbClr val="000000"/>
                </a:solidFill>
                <a:latin typeface="Arial MT"/>
              </a:rPr>
              <a:t>della</a:t>
            </a:r>
            <a:r>
              <a:rPr lang="en-GB" sz="1550" b="0" strike="noStrike" spc="-41">
                <a:solidFill>
                  <a:srgbClr val="000000"/>
                </a:solidFill>
                <a:latin typeface="Arial MT"/>
              </a:rPr>
              <a:t> </a:t>
            </a:r>
            <a:r>
              <a:rPr lang="en-GB" sz="1550" b="0" strike="noStrike" spc="-1">
                <a:solidFill>
                  <a:srgbClr val="000000"/>
                </a:solidFill>
                <a:latin typeface="Arial MT"/>
              </a:rPr>
              <a:t>mini</a:t>
            </a:r>
            <a:r>
              <a:rPr lang="en-GB" sz="1550" b="0" strike="noStrike" spc="-46">
                <a:solidFill>
                  <a:srgbClr val="000000"/>
                </a:solidFill>
                <a:latin typeface="Arial MT"/>
              </a:rPr>
              <a:t> </a:t>
            </a:r>
            <a:r>
              <a:rPr lang="en-GB" sz="1550" b="0" strike="noStrike" spc="-1">
                <a:solidFill>
                  <a:srgbClr val="000000"/>
                </a:solidFill>
                <a:latin typeface="Arial MT"/>
              </a:rPr>
              <a:t>settimana</a:t>
            </a:r>
            <a:r>
              <a:rPr lang="en-GB" sz="1550" b="0" strike="noStrike" spc="-60">
                <a:solidFill>
                  <a:srgbClr val="000000"/>
                </a:solidFill>
                <a:latin typeface="Arial MT"/>
              </a:rPr>
              <a:t> </a:t>
            </a:r>
            <a:r>
              <a:rPr lang="en-GB" sz="1550" b="0" strike="noStrike" spc="-1">
                <a:solidFill>
                  <a:srgbClr val="000000"/>
                </a:solidFill>
                <a:latin typeface="Arial MT"/>
              </a:rPr>
              <a:t>intensiva</a:t>
            </a:r>
            <a:r>
              <a:rPr lang="en-GB" sz="1550" b="0" strike="noStrike" spc="-41">
                <a:solidFill>
                  <a:srgbClr val="000000"/>
                </a:solidFill>
                <a:latin typeface="Arial MT"/>
              </a:rPr>
              <a:t> </a:t>
            </a:r>
            <a:r>
              <a:rPr lang="en-GB" sz="1550" b="0" strike="noStrike" spc="-1">
                <a:solidFill>
                  <a:srgbClr val="000000"/>
                </a:solidFill>
                <a:latin typeface="Arial MT"/>
              </a:rPr>
              <a:t>la</a:t>
            </a:r>
            <a:r>
              <a:rPr lang="en-GB" sz="1550" b="0" strike="noStrike" spc="-52">
                <a:solidFill>
                  <a:srgbClr val="000000"/>
                </a:solidFill>
                <a:latin typeface="Arial MT"/>
              </a:rPr>
              <a:t> </a:t>
            </a:r>
            <a:r>
              <a:rPr lang="en-GB" sz="1550" b="0" strike="noStrike" spc="-1">
                <a:solidFill>
                  <a:srgbClr val="000000"/>
                </a:solidFill>
                <a:latin typeface="Arial MT"/>
              </a:rPr>
              <a:t>distribuzione</a:t>
            </a:r>
            <a:r>
              <a:rPr lang="en-GB" sz="1550" b="0" strike="noStrike" spc="-35">
                <a:solidFill>
                  <a:srgbClr val="000000"/>
                </a:solidFill>
                <a:latin typeface="Arial MT"/>
              </a:rPr>
              <a:t> </a:t>
            </a:r>
            <a:r>
              <a:rPr lang="en-GB" sz="1550" b="0" strike="noStrike" spc="-1">
                <a:solidFill>
                  <a:srgbClr val="000000"/>
                </a:solidFill>
                <a:latin typeface="Arial MT"/>
              </a:rPr>
              <a:t>delle</a:t>
            </a:r>
            <a:r>
              <a:rPr lang="en-GB" sz="1550" b="0" strike="noStrike" spc="-35">
                <a:solidFill>
                  <a:srgbClr val="000000"/>
                </a:solidFill>
                <a:latin typeface="Arial MT"/>
              </a:rPr>
              <a:t> </a:t>
            </a:r>
            <a:r>
              <a:rPr lang="en-GB" sz="1550" b="0" strike="noStrike" spc="-1">
                <a:solidFill>
                  <a:srgbClr val="000000"/>
                </a:solidFill>
                <a:latin typeface="Arial MT"/>
              </a:rPr>
              <a:t>5</a:t>
            </a:r>
            <a:r>
              <a:rPr lang="en-GB" sz="1550" b="0" strike="noStrike" spc="-60">
                <a:solidFill>
                  <a:srgbClr val="000000"/>
                </a:solidFill>
                <a:latin typeface="Arial MT"/>
              </a:rPr>
              <a:t> </a:t>
            </a:r>
            <a:r>
              <a:rPr lang="en-GB" sz="1550" b="0" strike="noStrike" spc="-1">
                <a:solidFill>
                  <a:srgbClr val="000000"/>
                </a:solidFill>
                <a:latin typeface="Arial MT"/>
              </a:rPr>
              <a:t>aree</a:t>
            </a:r>
            <a:r>
              <a:rPr lang="en-GB" sz="1550" b="0" strike="noStrike" spc="-52">
                <a:solidFill>
                  <a:srgbClr val="000000"/>
                </a:solidFill>
                <a:latin typeface="Arial MT"/>
              </a:rPr>
              <a:t> </a:t>
            </a:r>
            <a:r>
              <a:rPr lang="en-GB" sz="1550" b="0" strike="noStrike" spc="-1">
                <a:solidFill>
                  <a:srgbClr val="000000"/>
                </a:solidFill>
                <a:latin typeface="Arial MT"/>
              </a:rPr>
              <a:t>può</a:t>
            </a:r>
            <a:r>
              <a:rPr lang="en-GB" sz="1550" b="0" strike="noStrike" spc="-60">
                <a:solidFill>
                  <a:srgbClr val="000000"/>
                </a:solidFill>
                <a:latin typeface="Arial MT"/>
              </a:rPr>
              <a:t> </a:t>
            </a:r>
            <a:r>
              <a:rPr lang="en-GB" sz="1550" b="0" strike="noStrike" spc="-12">
                <a:solidFill>
                  <a:srgbClr val="000000"/>
                </a:solidFill>
                <a:latin typeface="Arial MT"/>
              </a:rPr>
              <a:t>variare</a:t>
            </a:r>
            <a:endParaRPr lang="en-GB" sz="1550" b="0" strike="noStrike" spc="-1">
              <a:solidFill>
                <a:srgbClr val="000000"/>
              </a:solidFill>
              <a:latin typeface="Arial"/>
            </a:endParaRPr>
          </a:p>
        </p:txBody>
      </p:sp>
      <p:sp>
        <p:nvSpPr>
          <p:cNvPr id="281" name="object 7"/>
          <p:cNvSpPr/>
          <p:nvPr/>
        </p:nvSpPr>
        <p:spPr>
          <a:xfrm>
            <a:off x="361800" y="5157000"/>
            <a:ext cx="360720" cy="218880"/>
          </a:xfrm>
          <a:prstGeom prst="rect">
            <a:avLst/>
          </a:prstGeom>
          <a:solidFill>
            <a:srgbClr val="FFFF00"/>
          </a:solidFill>
          <a:ln w="0">
            <a:noFill/>
          </a:ln>
        </p:spPr>
        <p:style>
          <a:lnRef idx="0">
            <a:scrgbClr r="0" g="0" b="0"/>
          </a:lnRef>
          <a:fillRef idx="0">
            <a:scrgbClr r="0" g="0" b="0"/>
          </a:fillRef>
          <a:effectRef idx="0">
            <a:scrgbClr r="0" g="0" b="0"/>
          </a:effectRef>
          <a:fontRef idx="minor"/>
        </p:style>
        <p:txBody>
          <a:bodyPr lIns="0" tIns="1440" rIns="0" bIns="0" anchor="t">
            <a:spAutoFit/>
          </a:bodyPr>
          <a:lstStyle/>
          <a:p>
            <a:pPr defTabSz="914400">
              <a:lnSpc>
                <a:spcPts val="1715"/>
              </a:lnSpc>
              <a:spcBef>
                <a:spcPts val="11"/>
              </a:spcBef>
            </a:pPr>
            <a:r>
              <a:rPr lang="en-GB" sz="1550" b="1" strike="noStrike" spc="-26">
                <a:solidFill>
                  <a:srgbClr val="000000"/>
                </a:solidFill>
                <a:latin typeface="Arial"/>
              </a:rPr>
              <a:t>NB</a:t>
            </a:r>
            <a:endParaRPr lang="en-GB" sz="1550" b="0" strike="noStrike" spc="-1">
              <a:solidFill>
                <a:srgbClr val="000000"/>
              </a:solidFill>
              <a:latin typeface="Arial"/>
            </a:endParaRPr>
          </a:p>
        </p:txBody>
      </p:sp>
      <p:sp>
        <p:nvSpPr>
          <p:cNvPr id="282" name="object 8"/>
          <p:cNvSpPr/>
          <p:nvPr/>
        </p:nvSpPr>
        <p:spPr>
          <a:xfrm>
            <a:off x="842040" y="5159880"/>
            <a:ext cx="10202760" cy="248040"/>
          </a:xfrm>
          <a:prstGeom prst="rect">
            <a:avLst/>
          </a:prstGeom>
          <a:noFill/>
          <a:ln w="0">
            <a:noFill/>
          </a:ln>
        </p:spPr>
        <p:style>
          <a:lnRef idx="0">
            <a:scrgbClr r="0" g="0" b="0"/>
          </a:lnRef>
          <a:fillRef idx="0">
            <a:scrgbClr r="0" g="0" b="0"/>
          </a:fillRef>
          <a:effectRef idx="0">
            <a:scrgbClr r="0" g="0" b="0"/>
          </a:effectRef>
          <a:fontRef idx="minor"/>
        </p:style>
        <p:txBody>
          <a:bodyPr lIns="0" tIns="12240" rIns="0" bIns="0" anchor="t">
            <a:spAutoFit/>
          </a:bodyPr>
          <a:lstStyle/>
          <a:p>
            <a:pPr marL="12600" defTabSz="914400">
              <a:lnSpc>
                <a:spcPct val="100000"/>
              </a:lnSpc>
              <a:spcBef>
                <a:spcPts val="96"/>
              </a:spcBef>
            </a:pPr>
            <a:r>
              <a:rPr lang="en-GB" sz="1550" b="0" u="sng" strike="noStrike" spc="-1">
                <a:solidFill>
                  <a:srgbClr val="000000"/>
                </a:solidFill>
                <a:uFill>
                  <a:solidFill>
                    <a:srgbClr val="000000"/>
                  </a:solidFill>
                </a:uFill>
                <a:latin typeface="Arial MT"/>
              </a:rPr>
              <a:t>- Gli studenti</a:t>
            </a:r>
            <a:r>
              <a:rPr lang="en-GB" sz="1550" b="0" u="sng" strike="noStrike" spc="-1">
                <a:solidFill>
                  <a:srgbClr val="000000"/>
                </a:solidFill>
                <a:highlight>
                  <a:srgbClr val="FFFF00"/>
                </a:highlight>
                <a:uFill>
                  <a:solidFill>
                    <a:srgbClr val="000000"/>
                  </a:solidFill>
                </a:uFill>
                <a:latin typeface="Arial MT"/>
              </a:rPr>
              <a:t> del III anno</a:t>
            </a:r>
            <a:r>
              <a:rPr lang="en-GB" sz="1550" b="0" u="sng" strike="noStrike" spc="-1">
                <a:solidFill>
                  <a:srgbClr val="000000"/>
                </a:solidFill>
                <a:uFill>
                  <a:solidFill>
                    <a:srgbClr val="000000"/>
                  </a:solidFill>
                </a:uFill>
                <a:latin typeface="Arial MT"/>
              </a:rPr>
              <a:t> possono </a:t>
            </a:r>
            <a:r>
              <a:rPr lang="en-GB" sz="1550" b="0" strike="noStrike" spc="-1">
                <a:solidFill>
                  <a:srgbClr val="000000"/>
                </a:solidFill>
                <a:latin typeface="Arial MT"/>
              </a:rPr>
              <a:t>frequentare</a:t>
            </a:r>
            <a:r>
              <a:rPr lang="en-GB" sz="1550" b="0" strike="noStrike" spc="-52">
                <a:solidFill>
                  <a:srgbClr val="000000"/>
                </a:solidFill>
                <a:latin typeface="Arial MT"/>
              </a:rPr>
              <a:t> </a:t>
            </a:r>
            <a:r>
              <a:rPr lang="en-GB" sz="1550" b="0" strike="noStrike" spc="-1">
                <a:solidFill>
                  <a:srgbClr val="000000"/>
                </a:solidFill>
                <a:latin typeface="Arial MT"/>
              </a:rPr>
              <a:t>in</a:t>
            </a:r>
            <a:r>
              <a:rPr lang="en-GB" sz="1550" b="0" strike="noStrike" spc="-41">
                <a:solidFill>
                  <a:srgbClr val="000000"/>
                </a:solidFill>
                <a:latin typeface="Arial MT"/>
              </a:rPr>
              <a:t> </a:t>
            </a:r>
            <a:r>
              <a:rPr lang="en-GB" sz="1550" b="0" strike="noStrike" spc="-1">
                <a:solidFill>
                  <a:srgbClr val="000000"/>
                </a:solidFill>
                <a:latin typeface="Arial MT"/>
              </a:rPr>
              <a:t>un’unica</a:t>
            </a:r>
            <a:r>
              <a:rPr lang="en-GB" sz="1550" b="0" strike="noStrike" spc="-26">
                <a:solidFill>
                  <a:srgbClr val="000000"/>
                </a:solidFill>
                <a:latin typeface="Arial MT"/>
              </a:rPr>
              <a:t> </a:t>
            </a:r>
            <a:r>
              <a:rPr lang="en-GB" sz="1550" b="0" strike="noStrike" spc="-1">
                <a:solidFill>
                  <a:srgbClr val="000000"/>
                </a:solidFill>
                <a:latin typeface="Arial MT"/>
              </a:rPr>
              <a:t>settimana</a:t>
            </a:r>
            <a:r>
              <a:rPr lang="en-GB" sz="1550" b="0" strike="noStrike" spc="-46">
                <a:solidFill>
                  <a:srgbClr val="000000"/>
                </a:solidFill>
                <a:latin typeface="Arial MT"/>
              </a:rPr>
              <a:t> </a:t>
            </a:r>
            <a:r>
              <a:rPr lang="en-GB" sz="1550" b="0" strike="noStrike" spc="-1">
                <a:solidFill>
                  <a:srgbClr val="000000"/>
                </a:solidFill>
                <a:latin typeface="Arial MT"/>
              </a:rPr>
              <a:t>i</a:t>
            </a:r>
            <a:r>
              <a:rPr lang="en-GB" sz="1550" b="0" strike="noStrike" spc="-46">
                <a:solidFill>
                  <a:srgbClr val="000000"/>
                </a:solidFill>
                <a:latin typeface="Arial MT"/>
              </a:rPr>
              <a:t> </a:t>
            </a:r>
            <a:r>
              <a:rPr lang="en-GB" sz="1550" b="0" strike="noStrike" spc="-1">
                <a:solidFill>
                  <a:srgbClr val="000000"/>
                </a:solidFill>
                <a:latin typeface="Arial MT"/>
              </a:rPr>
              <a:t>TPV</a:t>
            </a:r>
            <a:r>
              <a:rPr lang="en-GB" sz="1550" b="0" strike="noStrike" spc="-35">
                <a:solidFill>
                  <a:srgbClr val="000000"/>
                </a:solidFill>
                <a:latin typeface="Arial MT"/>
              </a:rPr>
              <a:t> </a:t>
            </a:r>
            <a:r>
              <a:rPr lang="en-GB" sz="1550" b="0" strike="noStrike" spc="-1">
                <a:solidFill>
                  <a:srgbClr val="000000"/>
                </a:solidFill>
                <a:latin typeface="Arial MT"/>
              </a:rPr>
              <a:t>di</a:t>
            </a:r>
            <a:r>
              <a:rPr lang="en-GB" sz="1550" b="0" strike="noStrike" spc="-52">
                <a:solidFill>
                  <a:srgbClr val="000000"/>
                </a:solidFill>
                <a:latin typeface="Arial MT"/>
              </a:rPr>
              <a:t> </a:t>
            </a:r>
            <a:r>
              <a:rPr lang="en-GB" sz="1550" b="0" strike="noStrike" spc="-1">
                <a:solidFill>
                  <a:srgbClr val="000000"/>
                </a:solidFill>
                <a:latin typeface="Arial MT"/>
              </a:rPr>
              <a:t>un</a:t>
            </a:r>
            <a:r>
              <a:rPr lang="en-GB" sz="1550" b="0" strike="noStrike" spc="-41">
                <a:solidFill>
                  <a:srgbClr val="000000"/>
                </a:solidFill>
                <a:latin typeface="Arial MT"/>
              </a:rPr>
              <a:t> </a:t>
            </a:r>
            <a:r>
              <a:rPr lang="en-GB" sz="1550" b="0" strike="noStrike" spc="-1">
                <a:solidFill>
                  <a:srgbClr val="000000"/>
                </a:solidFill>
                <a:latin typeface="Arial MT"/>
              </a:rPr>
              <a:t>anno</a:t>
            </a:r>
            <a:r>
              <a:rPr lang="en-GB" sz="1550" b="0" strike="noStrike" spc="-41">
                <a:solidFill>
                  <a:srgbClr val="000000"/>
                </a:solidFill>
                <a:latin typeface="Arial MT"/>
              </a:rPr>
              <a:t> </a:t>
            </a:r>
            <a:r>
              <a:rPr lang="en-GB" sz="1550" b="0" strike="noStrike" spc="-26">
                <a:solidFill>
                  <a:srgbClr val="000000"/>
                </a:solidFill>
                <a:latin typeface="Arial MT"/>
              </a:rPr>
              <a:t>di</a:t>
            </a:r>
            <a:endParaRPr lang="en-GB" sz="1550" b="0" strike="noStrike" spc="-1">
              <a:solidFill>
                <a:srgbClr val="000000"/>
              </a:solidFill>
              <a:latin typeface="Arial"/>
            </a:endParaRPr>
          </a:p>
        </p:txBody>
      </p:sp>
      <p:sp>
        <p:nvSpPr>
          <p:cNvPr id="283" name="object 9"/>
          <p:cNvSpPr/>
          <p:nvPr/>
        </p:nvSpPr>
        <p:spPr>
          <a:xfrm>
            <a:off x="361800" y="5358240"/>
            <a:ext cx="11723400" cy="50472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r>
              <a:rPr lang="en-GB" sz="1550" b="0" strike="noStrike" spc="-1">
                <a:solidFill>
                  <a:srgbClr val="000000"/>
                </a:solidFill>
                <a:latin typeface="Arial MT"/>
              </a:rPr>
              <a:t>          corso</a:t>
            </a:r>
            <a:r>
              <a:rPr lang="en-GB" sz="1550" b="0" strike="noStrike" spc="-46">
                <a:solidFill>
                  <a:srgbClr val="000000"/>
                </a:solidFill>
                <a:latin typeface="Arial MT"/>
              </a:rPr>
              <a:t> </a:t>
            </a:r>
            <a:r>
              <a:rPr lang="en-GB" sz="1550" b="0" strike="noStrike" spc="-1">
                <a:solidFill>
                  <a:srgbClr val="000000"/>
                </a:solidFill>
                <a:latin typeface="Arial MT"/>
              </a:rPr>
              <a:t>e,</a:t>
            </a:r>
            <a:r>
              <a:rPr lang="en-GB" sz="1550" b="0" strike="noStrike" spc="-52">
                <a:solidFill>
                  <a:srgbClr val="000000"/>
                </a:solidFill>
                <a:latin typeface="Arial MT"/>
              </a:rPr>
              <a:t> </a:t>
            </a:r>
            <a:r>
              <a:rPr lang="en-GB" sz="1550" b="0" strike="noStrike" spc="-1">
                <a:solidFill>
                  <a:srgbClr val="000000"/>
                </a:solidFill>
                <a:latin typeface="Arial MT"/>
              </a:rPr>
              <a:t>dopo</a:t>
            </a:r>
            <a:r>
              <a:rPr lang="en-GB" sz="1550" b="0" strike="noStrike" spc="-46">
                <a:solidFill>
                  <a:srgbClr val="000000"/>
                </a:solidFill>
                <a:latin typeface="Arial MT"/>
              </a:rPr>
              <a:t> </a:t>
            </a:r>
            <a:r>
              <a:rPr lang="en-GB" sz="1550" b="0" strike="noStrike" spc="-1">
                <a:solidFill>
                  <a:srgbClr val="000000"/>
                </a:solidFill>
                <a:latin typeface="Arial MT"/>
              </a:rPr>
              <a:t>massimo</a:t>
            </a:r>
            <a:r>
              <a:rPr lang="en-GB" sz="1550" b="0" strike="noStrike" spc="-35">
                <a:solidFill>
                  <a:srgbClr val="000000"/>
                </a:solidFill>
                <a:latin typeface="Arial MT"/>
              </a:rPr>
              <a:t> </a:t>
            </a:r>
            <a:r>
              <a:rPr lang="en-GB" sz="1550" b="0" strike="noStrike" spc="-1">
                <a:solidFill>
                  <a:srgbClr val="000000"/>
                </a:solidFill>
                <a:latin typeface="Arial MT"/>
              </a:rPr>
              <a:t>2</a:t>
            </a:r>
            <a:r>
              <a:rPr lang="en-GB" sz="1550" b="0" strike="noStrike" spc="-46">
                <a:solidFill>
                  <a:srgbClr val="000000"/>
                </a:solidFill>
                <a:latin typeface="Arial MT"/>
              </a:rPr>
              <a:t> </a:t>
            </a:r>
            <a:r>
              <a:rPr lang="en-GB" sz="1550" b="0" strike="noStrike" spc="-1">
                <a:solidFill>
                  <a:srgbClr val="000000"/>
                </a:solidFill>
                <a:latin typeface="Arial MT"/>
              </a:rPr>
              <a:t>mesi,</a:t>
            </a:r>
            <a:r>
              <a:rPr lang="en-GB" sz="1550" b="0" strike="noStrike" spc="-41">
                <a:solidFill>
                  <a:srgbClr val="000000"/>
                </a:solidFill>
                <a:latin typeface="Arial MT"/>
              </a:rPr>
              <a:t> </a:t>
            </a:r>
            <a:r>
              <a:rPr lang="en-GB" sz="1550" b="0" strike="noStrike" spc="-1">
                <a:solidFill>
                  <a:srgbClr val="000000"/>
                </a:solidFill>
                <a:latin typeface="Arial MT"/>
              </a:rPr>
              <a:t>accedere</a:t>
            </a:r>
            <a:r>
              <a:rPr lang="en-GB" sz="1550" b="0" strike="noStrike" spc="-35">
                <a:solidFill>
                  <a:srgbClr val="000000"/>
                </a:solidFill>
                <a:latin typeface="Arial MT"/>
              </a:rPr>
              <a:t> </a:t>
            </a:r>
            <a:r>
              <a:rPr lang="en-GB" sz="1550" b="0" strike="noStrike" spc="-1">
                <a:solidFill>
                  <a:srgbClr val="000000"/>
                </a:solidFill>
                <a:latin typeface="Arial MT"/>
              </a:rPr>
              <a:t>ai</a:t>
            </a:r>
            <a:r>
              <a:rPr lang="en-GB" sz="1550" b="0" strike="noStrike" spc="-41">
                <a:solidFill>
                  <a:srgbClr val="000000"/>
                </a:solidFill>
                <a:latin typeface="Arial MT"/>
              </a:rPr>
              <a:t> </a:t>
            </a:r>
            <a:r>
              <a:rPr lang="en-GB" sz="1550" b="0" strike="noStrike" spc="-1">
                <a:solidFill>
                  <a:srgbClr val="000000"/>
                </a:solidFill>
                <a:latin typeface="Arial MT"/>
              </a:rPr>
              <a:t>TPV</a:t>
            </a:r>
            <a:r>
              <a:rPr lang="en-GB" sz="1550" b="0" strike="noStrike" spc="-41">
                <a:solidFill>
                  <a:srgbClr val="000000"/>
                </a:solidFill>
                <a:latin typeface="Arial MT"/>
              </a:rPr>
              <a:t> </a:t>
            </a:r>
            <a:r>
              <a:rPr lang="en-GB" sz="1550" b="0" strike="noStrike" spc="-1">
                <a:solidFill>
                  <a:srgbClr val="000000"/>
                </a:solidFill>
                <a:latin typeface="Arial MT"/>
              </a:rPr>
              <a:t>dell’altra</a:t>
            </a:r>
            <a:r>
              <a:rPr lang="en-GB" sz="1550" b="0" strike="noStrike" spc="-26">
                <a:solidFill>
                  <a:srgbClr val="000000"/>
                </a:solidFill>
                <a:latin typeface="Arial MT"/>
              </a:rPr>
              <a:t> </a:t>
            </a:r>
            <a:r>
              <a:rPr lang="en-GB" sz="1550" b="0" strike="noStrike" spc="-1">
                <a:solidFill>
                  <a:srgbClr val="000000"/>
                </a:solidFill>
                <a:latin typeface="Arial MT"/>
              </a:rPr>
              <a:t>annualità.</a:t>
            </a:r>
            <a:r>
              <a:rPr lang="en-GB" sz="1550" b="0" strike="noStrike" spc="-35">
                <a:solidFill>
                  <a:srgbClr val="000000"/>
                </a:solidFill>
                <a:latin typeface="Arial MT"/>
              </a:rPr>
              <a:t> </a:t>
            </a:r>
            <a:r>
              <a:rPr lang="en-GB" sz="1550" b="0" strike="noStrike" spc="-1">
                <a:solidFill>
                  <a:srgbClr val="000000"/>
                </a:solidFill>
                <a:latin typeface="Arial MT"/>
              </a:rPr>
              <a:t>Non</a:t>
            </a:r>
            <a:r>
              <a:rPr lang="en-GB" sz="1550" b="0" strike="noStrike" spc="-35">
                <a:solidFill>
                  <a:srgbClr val="000000"/>
                </a:solidFill>
                <a:latin typeface="Arial MT"/>
              </a:rPr>
              <a:t> </a:t>
            </a:r>
            <a:r>
              <a:rPr lang="en-GB" sz="1550" b="0" strike="noStrike" spc="-1">
                <a:solidFill>
                  <a:srgbClr val="000000"/>
                </a:solidFill>
                <a:latin typeface="Arial MT"/>
              </a:rPr>
              <a:t>vi</a:t>
            </a:r>
            <a:r>
              <a:rPr lang="en-GB" sz="1550" b="0" strike="noStrike" spc="-35">
                <a:solidFill>
                  <a:srgbClr val="000000"/>
                </a:solidFill>
                <a:latin typeface="Arial MT"/>
              </a:rPr>
              <a:t> </a:t>
            </a:r>
            <a:r>
              <a:rPr lang="en-GB" sz="1550" b="0" strike="noStrike" spc="-1">
                <a:solidFill>
                  <a:srgbClr val="000000"/>
                </a:solidFill>
                <a:latin typeface="Arial MT"/>
              </a:rPr>
              <a:t>è</a:t>
            </a:r>
            <a:r>
              <a:rPr lang="en-GB" sz="1550" b="0" strike="noStrike" spc="-52">
                <a:solidFill>
                  <a:srgbClr val="000000"/>
                </a:solidFill>
                <a:latin typeface="Arial MT"/>
              </a:rPr>
              <a:t> </a:t>
            </a:r>
            <a:r>
              <a:rPr lang="en-GB" sz="1550" b="0" strike="noStrike" spc="-1">
                <a:solidFill>
                  <a:srgbClr val="000000"/>
                </a:solidFill>
                <a:latin typeface="Arial MT"/>
              </a:rPr>
              <a:t>il</a:t>
            </a:r>
            <a:r>
              <a:rPr lang="en-GB" sz="1550" b="0" strike="noStrike" spc="-41">
                <a:solidFill>
                  <a:srgbClr val="000000"/>
                </a:solidFill>
                <a:latin typeface="Arial MT"/>
              </a:rPr>
              <a:t> </a:t>
            </a:r>
            <a:r>
              <a:rPr lang="en-GB" sz="1550" b="0" strike="noStrike" spc="-1">
                <a:solidFill>
                  <a:srgbClr val="000000"/>
                </a:solidFill>
                <a:latin typeface="Arial MT"/>
              </a:rPr>
              <a:t>vincolo</a:t>
            </a:r>
            <a:r>
              <a:rPr lang="en-GB" sz="1550" b="0" strike="noStrike" spc="-26">
                <a:solidFill>
                  <a:srgbClr val="000000"/>
                </a:solidFill>
                <a:latin typeface="Arial MT"/>
              </a:rPr>
              <a:t> </a:t>
            </a:r>
            <a:r>
              <a:rPr lang="en-GB" sz="1550" b="0" strike="noStrike" spc="-1">
                <a:solidFill>
                  <a:srgbClr val="000000"/>
                </a:solidFill>
                <a:latin typeface="Arial MT"/>
              </a:rPr>
              <a:t>di</a:t>
            </a:r>
            <a:r>
              <a:rPr lang="en-GB" sz="1550" b="0" strike="noStrike" spc="-41">
                <a:solidFill>
                  <a:srgbClr val="000000"/>
                </a:solidFill>
                <a:latin typeface="Arial MT"/>
              </a:rPr>
              <a:t> </a:t>
            </a:r>
            <a:r>
              <a:rPr lang="en-GB" sz="1550" b="0" strike="noStrike" spc="-1">
                <a:solidFill>
                  <a:srgbClr val="000000"/>
                </a:solidFill>
                <a:latin typeface="Arial MT"/>
              </a:rPr>
              <a:t>iniziare</a:t>
            </a:r>
            <a:r>
              <a:rPr lang="en-GB" sz="1550" b="0" strike="noStrike" spc="-26">
                <a:solidFill>
                  <a:srgbClr val="000000"/>
                </a:solidFill>
                <a:latin typeface="Arial MT"/>
              </a:rPr>
              <a:t> </a:t>
            </a:r>
            <a:r>
              <a:rPr lang="en-GB" sz="1550" b="0" strike="noStrike" spc="-1">
                <a:solidFill>
                  <a:srgbClr val="000000"/>
                </a:solidFill>
                <a:latin typeface="Arial MT"/>
              </a:rPr>
              <a:t>dai</a:t>
            </a:r>
            <a:r>
              <a:rPr lang="en-GB" sz="1550" b="0" strike="noStrike" spc="-35">
                <a:solidFill>
                  <a:srgbClr val="000000"/>
                </a:solidFill>
                <a:latin typeface="Arial MT"/>
              </a:rPr>
              <a:t> </a:t>
            </a:r>
            <a:r>
              <a:rPr lang="en-GB" sz="1550" b="0" strike="noStrike" spc="-1">
                <a:solidFill>
                  <a:srgbClr val="000000"/>
                </a:solidFill>
                <a:latin typeface="Arial MT"/>
              </a:rPr>
              <a:t>TPV</a:t>
            </a:r>
            <a:r>
              <a:rPr lang="en-GB" sz="1550" b="0" strike="noStrike" spc="-41">
                <a:solidFill>
                  <a:srgbClr val="000000"/>
                </a:solidFill>
                <a:latin typeface="Arial MT"/>
              </a:rPr>
              <a:t> </a:t>
            </a:r>
            <a:r>
              <a:rPr lang="en-GB" sz="1550" b="0" strike="noStrike" spc="-1">
                <a:solidFill>
                  <a:srgbClr val="000000"/>
                </a:solidFill>
                <a:latin typeface="Arial MT"/>
              </a:rPr>
              <a:t>del</a:t>
            </a:r>
            <a:r>
              <a:rPr lang="en-GB" sz="1550" b="0" strike="noStrike" spc="-41">
                <a:solidFill>
                  <a:srgbClr val="000000"/>
                </a:solidFill>
                <a:latin typeface="Arial MT"/>
              </a:rPr>
              <a:t> </a:t>
            </a:r>
            <a:r>
              <a:rPr lang="en-GB" sz="1550" b="0" strike="noStrike" spc="-1">
                <a:solidFill>
                  <a:srgbClr val="000000"/>
                </a:solidFill>
                <a:latin typeface="Arial MT"/>
              </a:rPr>
              <a:t>II</a:t>
            </a:r>
            <a:r>
              <a:rPr lang="en-GB" sz="1550" b="0" strike="noStrike" spc="-52">
                <a:solidFill>
                  <a:srgbClr val="000000"/>
                </a:solidFill>
                <a:latin typeface="Arial MT"/>
              </a:rPr>
              <a:t> </a:t>
            </a:r>
            <a:r>
              <a:rPr lang="en-GB" sz="1550" b="0" strike="noStrike" spc="-12">
                <a:solidFill>
                  <a:srgbClr val="000000"/>
                </a:solidFill>
                <a:latin typeface="Arial MT"/>
              </a:rPr>
              <a:t>anno. </a:t>
            </a:r>
            <a:endParaRPr lang="en-GB" sz="1550" b="0" strike="noStrike" spc="-1">
              <a:solidFill>
                <a:srgbClr val="000000"/>
              </a:solidFill>
              <a:latin typeface="Arial"/>
            </a:endParaRPr>
          </a:p>
          <a:p>
            <a:r>
              <a:rPr lang="en-GB" sz="1550" b="0" strike="noStrike" spc="-12">
                <a:solidFill>
                  <a:srgbClr val="000000"/>
                </a:solidFill>
                <a:highlight>
                  <a:srgbClr val="FFFF00"/>
                </a:highlight>
                <a:latin typeface="Arial MT"/>
              </a:rPr>
              <a:t>          - </a:t>
            </a:r>
            <a:r>
              <a:rPr lang="en-GB" sz="1550" b="0" u="sng" strike="noStrike" spc="-12">
                <a:solidFill>
                  <a:srgbClr val="000000"/>
                </a:solidFill>
                <a:highlight>
                  <a:srgbClr val="FFFF00"/>
                </a:highlight>
                <a:uFillTx/>
                <a:latin typeface="Arial MT"/>
              </a:rPr>
              <a:t>Gli studenti del II </a:t>
            </a:r>
            <a:r>
              <a:rPr lang="it-IT" sz="1600" b="0" u="sng" strike="noStrike" spc="-1">
                <a:solidFill>
                  <a:schemeClr val="dk1"/>
                </a:solidFill>
                <a:highlight>
                  <a:srgbClr val="FFFF00"/>
                </a:highlight>
                <a:uFillTx/>
                <a:latin typeface="Calibri"/>
              </a:rPr>
              <a:t>anno</a:t>
            </a:r>
            <a:r>
              <a:rPr lang="it-IT" sz="1600" b="0" strike="noStrike" spc="-1">
                <a:solidFill>
                  <a:schemeClr val="dk1"/>
                </a:solidFill>
                <a:highlight>
                  <a:srgbClr val="FFFF00"/>
                </a:highlight>
                <a:latin typeface="Calibri"/>
              </a:rPr>
              <a:t> possono frequentare  le aule dedicate ai TPV del secondo anno.</a:t>
            </a:r>
            <a:endParaRPr lang="en-GB" sz="1600" b="0" strike="noStrike" spc="-1">
              <a:solidFill>
                <a:srgbClr val="000000"/>
              </a:solidFill>
              <a:latin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PlaceHolder 1"/>
          <p:cNvSpPr>
            <a:spLocks noGrp="1"/>
          </p:cNvSpPr>
          <p:nvPr>
            <p:ph type="title"/>
          </p:nvPr>
        </p:nvSpPr>
        <p:spPr>
          <a:xfrm>
            <a:off x="914040" y="719280"/>
            <a:ext cx="8704080" cy="1202400"/>
          </a:xfrm>
          <a:prstGeom prst="rect">
            <a:avLst/>
          </a:prstGeom>
          <a:noFill/>
          <a:ln w="0">
            <a:noFill/>
          </a:ln>
        </p:spPr>
        <p:txBody>
          <a:bodyPr lIns="0" tIns="57960" rIns="0" bIns="0" anchor="t">
            <a:noAutofit/>
          </a:bodyPr>
          <a:lstStyle/>
          <a:p>
            <a:pPr indent="0" algn="ctr" defTabSz="914400">
              <a:lnSpc>
                <a:spcPct val="100000"/>
              </a:lnSpc>
              <a:spcBef>
                <a:spcPts val="456"/>
              </a:spcBef>
              <a:buNone/>
              <a:tabLst>
                <a:tab pos="0" algn="l"/>
              </a:tabLst>
            </a:pPr>
            <a:r>
              <a:rPr lang="en-GB" sz="2450" b="1" strike="noStrike" spc="-1">
                <a:solidFill>
                  <a:srgbClr val="0D0D0D"/>
                </a:solidFill>
                <a:latin typeface="Arial"/>
              </a:rPr>
              <a:t>LA</a:t>
            </a:r>
            <a:r>
              <a:rPr lang="en-GB" sz="2450" b="1" strike="noStrike" spc="-106">
                <a:solidFill>
                  <a:srgbClr val="0D0D0D"/>
                </a:solidFill>
                <a:latin typeface="Arial"/>
              </a:rPr>
              <a:t> </a:t>
            </a:r>
            <a:r>
              <a:rPr lang="en-GB" sz="2450" b="1" strike="noStrike" spc="-1">
                <a:solidFill>
                  <a:srgbClr val="0D0D0D"/>
                </a:solidFill>
                <a:latin typeface="Arial"/>
              </a:rPr>
              <a:t>VALUTAZIONE</a:t>
            </a:r>
            <a:r>
              <a:rPr lang="en-GB" sz="2450" b="1" strike="noStrike" spc="-86">
                <a:solidFill>
                  <a:srgbClr val="0D0D0D"/>
                </a:solidFill>
                <a:latin typeface="Arial"/>
              </a:rPr>
              <a:t> </a:t>
            </a:r>
            <a:r>
              <a:rPr lang="en-GB" sz="2450" b="1" strike="noStrike" spc="-1">
                <a:solidFill>
                  <a:srgbClr val="0D0D0D"/>
                </a:solidFill>
                <a:latin typeface="Arial"/>
              </a:rPr>
              <a:t>DEL</a:t>
            </a:r>
            <a:r>
              <a:rPr lang="en-GB" sz="2450" b="1" strike="noStrike" spc="-92">
                <a:solidFill>
                  <a:srgbClr val="0D0D0D"/>
                </a:solidFill>
                <a:latin typeface="Arial"/>
              </a:rPr>
              <a:t> </a:t>
            </a:r>
            <a:r>
              <a:rPr lang="en-GB" sz="2450" b="1" strike="noStrike" spc="-1">
                <a:solidFill>
                  <a:srgbClr val="0D0D0D"/>
                </a:solidFill>
                <a:latin typeface="Arial"/>
              </a:rPr>
              <a:t>TIROCINIO</a:t>
            </a:r>
            <a:r>
              <a:rPr lang="en-GB" sz="2450" b="1" strike="noStrike" spc="-97">
                <a:solidFill>
                  <a:srgbClr val="0D0D0D"/>
                </a:solidFill>
                <a:latin typeface="Arial"/>
              </a:rPr>
              <a:t> </a:t>
            </a:r>
            <a:r>
              <a:rPr lang="en-GB" sz="2450" b="1" strike="noStrike" spc="-1">
                <a:solidFill>
                  <a:srgbClr val="0D0D0D"/>
                </a:solidFill>
                <a:latin typeface="Arial"/>
              </a:rPr>
              <a:t>PRATICO</a:t>
            </a:r>
            <a:r>
              <a:rPr lang="en-GB" sz="2450" b="1" strike="noStrike" spc="-92">
                <a:solidFill>
                  <a:srgbClr val="0D0D0D"/>
                </a:solidFill>
                <a:latin typeface="Arial"/>
              </a:rPr>
              <a:t> </a:t>
            </a:r>
            <a:r>
              <a:rPr lang="en-GB" sz="2450" b="1" strike="noStrike" spc="-12">
                <a:solidFill>
                  <a:srgbClr val="0D0D0D"/>
                </a:solidFill>
                <a:latin typeface="Arial"/>
              </a:rPr>
              <a:t>VALUTATIVO</a:t>
            </a:r>
            <a:endParaRPr lang="it-IT" sz="2450" b="0" strike="noStrike" spc="-1">
              <a:solidFill>
                <a:schemeClr val="dk1"/>
              </a:solidFill>
              <a:latin typeface="Calibri"/>
            </a:endParaRPr>
          </a:p>
          <a:p>
            <a:pPr marL="159480" indent="0" algn="ctr" defTabSz="914400">
              <a:lnSpc>
                <a:spcPct val="100000"/>
              </a:lnSpc>
              <a:spcBef>
                <a:spcPts val="349"/>
              </a:spcBef>
              <a:buNone/>
              <a:tabLst>
                <a:tab pos="0" algn="l"/>
              </a:tabLst>
            </a:pPr>
            <a:r>
              <a:rPr lang="en-GB" sz="2450" b="1" strike="noStrike" spc="-12">
                <a:solidFill>
                  <a:srgbClr val="0D0D0D"/>
                </a:solidFill>
                <a:latin typeface="Arial"/>
              </a:rPr>
              <a:t>(TPV)</a:t>
            </a:r>
            <a:endParaRPr lang="it-IT" sz="2450" b="0" strike="noStrike" spc="-1">
              <a:solidFill>
                <a:schemeClr val="dk1"/>
              </a:solidFill>
              <a:latin typeface="Calibri"/>
            </a:endParaRPr>
          </a:p>
        </p:txBody>
      </p:sp>
      <p:sp>
        <p:nvSpPr>
          <p:cNvPr id="285" name="object 3"/>
          <p:cNvSpPr/>
          <p:nvPr/>
        </p:nvSpPr>
        <p:spPr>
          <a:xfrm>
            <a:off x="231480" y="2438280"/>
            <a:ext cx="10515240" cy="197676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marL="12600" defTabSz="914400">
              <a:lnSpc>
                <a:spcPct val="118000"/>
              </a:lnSpc>
              <a:spcBef>
                <a:spcPts val="99"/>
              </a:spcBef>
            </a:pPr>
            <a:r>
              <a:rPr lang="en-GB" sz="1800" b="0" strike="noStrike" spc="-1">
                <a:solidFill>
                  <a:srgbClr val="000000"/>
                </a:solidFill>
                <a:latin typeface="Arial MT"/>
              </a:rPr>
              <a:t>Al</a:t>
            </a:r>
            <a:r>
              <a:rPr lang="en-GB" sz="1800" b="0" strike="noStrike" spc="-26">
                <a:solidFill>
                  <a:srgbClr val="000000"/>
                </a:solidFill>
                <a:latin typeface="Arial MT"/>
              </a:rPr>
              <a:t> </a:t>
            </a:r>
            <a:r>
              <a:rPr lang="en-GB" sz="1800" b="0" strike="noStrike" spc="-1">
                <a:solidFill>
                  <a:srgbClr val="000000"/>
                </a:solidFill>
                <a:latin typeface="Arial MT"/>
              </a:rPr>
              <a:t>termine</a:t>
            </a:r>
            <a:r>
              <a:rPr lang="en-GB" sz="1800" b="0" strike="noStrike" spc="-26">
                <a:solidFill>
                  <a:srgbClr val="000000"/>
                </a:solidFill>
                <a:latin typeface="Arial MT"/>
              </a:rPr>
              <a:t> </a:t>
            </a:r>
            <a:r>
              <a:rPr lang="en-GB" sz="1800" b="0" strike="noStrike" spc="-1">
                <a:solidFill>
                  <a:srgbClr val="000000"/>
                </a:solidFill>
                <a:latin typeface="Arial MT"/>
              </a:rPr>
              <a:t>delle</a:t>
            </a:r>
            <a:r>
              <a:rPr lang="en-GB" sz="1800" b="0" strike="noStrike" spc="-26">
                <a:solidFill>
                  <a:srgbClr val="000000"/>
                </a:solidFill>
                <a:latin typeface="Arial MT"/>
              </a:rPr>
              <a:t> </a:t>
            </a:r>
            <a:r>
              <a:rPr lang="en-GB" sz="1800" b="0" strike="noStrike" spc="-1">
                <a:solidFill>
                  <a:srgbClr val="000000"/>
                </a:solidFill>
                <a:latin typeface="Arial MT"/>
              </a:rPr>
              <a:t>attività</a:t>
            </a:r>
            <a:r>
              <a:rPr lang="en-GB" sz="1800" b="0" strike="noStrike" spc="-21">
                <a:solidFill>
                  <a:srgbClr val="000000"/>
                </a:solidFill>
                <a:latin typeface="Arial MT"/>
              </a:rPr>
              <a:t> </a:t>
            </a:r>
            <a:r>
              <a:rPr lang="en-GB" sz="1800" b="0" strike="noStrike" spc="-1">
                <a:solidFill>
                  <a:srgbClr val="000000"/>
                </a:solidFill>
                <a:latin typeface="Arial MT"/>
              </a:rPr>
              <a:t>di</a:t>
            </a:r>
            <a:r>
              <a:rPr lang="en-GB" sz="1800" b="0" strike="noStrike" spc="-26">
                <a:solidFill>
                  <a:srgbClr val="000000"/>
                </a:solidFill>
                <a:latin typeface="Arial MT"/>
              </a:rPr>
              <a:t> </a:t>
            </a:r>
            <a:r>
              <a:rPr lang="en-GB" sz="1800" b="0" strike="noStrike" spc="-1">
                <a:solidFill>
                  <a:srgbClr val="000000"/>
                </a:solidFill>
                <a:latin typeface="Arial MT"/>
              </a:rPr>
              <a:t>TPV,</a:t>
            </a:r>
            <a:r>
              <a:rPr lang="en-GB" sz="1800" b="0" strike="noStrike" spc="-26">
                <a:solidFill>
                  <a:srgbClr val="000000"/>
                </a:solidFill>
                <a:latin typeface="Arial MT"/>
              </a:rPr>
              <a:t> </a:t>
            </a:r>
            <a:r>
              <a:rPr lang="en-GB" sz="1800" b="0" strike="noStrike" spc="-1">
                <a:solidFill>
                  <a:srgbClr val="000000"/>
                </a:solidFill>
                <a:latin typeface="Arial MT"/>
              </a:rPr>
              <a:t>ciascun</a:t>
            </a:r>
            <a:r>
              <a:rPr lang="en-GB" sz="1800" b="0" strike="noStrike" spc="-35">
                <a:solidFill>
                  <a:srgbClr val="000000"/>
                </a:solidFill>
                <a:latin typeface="Arial MT"/>
              </a:rPr>
              <a:t> </a:t>
            </a:r>
            <a:r>
              <a:rPr lang="en-GB" sz="1800" b="0" strike="noStrike" spc="-1">
                <a:solidFill>
                  <a:srgbClr val="000000"/>
                </a:solidFill>
                <a:latin typeface="Arial MT"/>
              </a:rPr>
              <a:t>tutor</a:t>
            </a:r>
            <a:r>
              <a:rPr lang="en-GB" sz="1800" b="0" strike="noStrike" spc="-21">
                <a:solidFill>
                  <a:srgbClr val="000000"/>
                </a:solidFill>
                <a:latin typeface="Arial MT"/>
              </a:rPr>
              <a:t> </a:t>
            </a:r>
            <a:r>
              <a:rPr lang="en-GB" sz="1800" b="0" strike="noStrike" spc="-1">
                <a:solidFill>
                  <a:srgbClr val="000000"/>
                </a:solidFill>
                <a:latin typeface="Arial MT"/>
              </a:rPr>
              <a:t>esprime</a:t>
            </a:r>
            <a:r>
              <a:rPr lang="en-GB" sz="1800" b="0" strike="noStrike" spc="-26">
                <a:solidFill>
                  <a:srgbClr val="000000"/>
                </a:solidFill>
                <a:latin typeface="Arial MT"/>
              </a:rPr>
              <a:t> </a:t>
            </a:r>
            <a:r>
              <a:rPr lang="en-GB" sz="1800" b="1" strike="noStrike" spc="-1">
                <a:solidFill>
                  <a:srgbClr val="A65E5E"/>
                </a:solidFill>
                <a:latin typeface="Arial"/>
              </a:rPr>
              <a:t>un</a:t>
            </a:r>
            <a:r>
              <a:rPr lang="en-GB" sz="1800" b="1" strike="noStrike" spc="-26">
                <a:solidFill>
                  <a:srgbClr val="A65E5E"/>
                </a:solidFill>
                <a:latin typeface="Arial"/>
              </a:rPr>
              <a:t> </a:t>
            </a:r>
            <a:r>
              <a:rPr lang="en-GB" sz="1800" b="1" strike="noStrike" spc="-1">
                <a:solidFill>
                  <a:srgbClr val="A65E5E"/>
                </a:solidFill>
                <a:latin typeface="Arial"/>
              </a:rPr>
              <a:t>giudizio</a:t>
            </a:r>
            <a:r>
              <a:rPr lang="en-GB" sz="1800" b="1" strike="noStrike" spc="-15">
                <a:solidFill>
                  <a:srgbClr val="A65E5E"/>
                </a:solidFill>
                <a:latin typeface="Arial"/>
              </a:rPr>
              <a:t> </a:t>
            </a:r>
            <a:r>
              <a:rPr lang="en-GB" sz="1800" b="1" strike="noStrike" spc="-1">
                <a:solidFill>
                  <a:srgbClr val="A65E5E"/>
                </a:solidFill>
                <a:latin typeface="Arial"/>
              </a:rPr>
              <a:t>di</a:t>
            </a:r>
            <a:r>
              <a:rPr lang="en-GB" sz="1800" b="1" strike="noStrike" spc="-21">
                <a:solidFill>
                  <a:srgbClr val="A65E5E"/>
                </a:solidFill>
                <a:latin typeface="Arial"/>
              </a:rPr>
              <a:t> </a:t>
            </a:r>
            <a:r>
              <a:rPr lang="en-GB" sz="1800" b="1" strike="noStrike" spc="-1">
                <a:solidFill>
                  <a:srgbClr val="A65E5E"/>
                </a:solidFill>
                <a:latin typeface="Arial"/>
              </a:rPr>
              <a:t>idoneità</a:t>
            </a:r>
            <a:r>
              <a:rPr lang="en-GB" sz="1800" b="1" strike="noStrike" spc="-21">
                <a:solidFill>
                  <a:srgbClr val="A65E5E"/>
                </a:solidFill>
                <a:latin typeface="Arial"/>
              </a:rPr>
              <a:t> </a:t>
            </a:r>
            <a:r>
              <a:rPr lang="en-GB" sz="1800" b="0" strike="noStrike" spc="-1">
                <a:solidFill>
                  <a:srgbClr val="000000"/>
                </a:solidFill>
                <a:latin typeface="Arial MT"/>
              </a:rPr>
              <a:t>sulle</a:t>
            </a:r>
            <a:r>
              <a:rPr lang="en-GB" sz="1800" b="0" strike="noStrike" spc="-35">
                <a:solidFill>
                  <a:srgbClr val="000000"/>
                </a:solidFill>
                <a:latin typeface="Arial MT"/>
              </a:rPr>
              <a:t> </a:t>
            </a:r>
            <a:r>
              <a:rPr lang="en-GB" sz="1800" b="0" strike="noStrike" spc="-1">
                <a:solidFill>
                  <a:srgbClr val="000000"/>
                </a:solidFill>
                <a:latin typeface="Arial MT"/>
              </a:rPr>
              <a:t>attività</a:t>
            </a:r>
            <a:r>
              <a:rPr lang="en-GB" sz="1800" b="0" strike="noStrike" spc="-26">
                <a:solidFill>
                  <a:srgbClr val="000000"/>
                </a:solidFill>
                <a:latin typeface="Arial MT"/>
              </a:rPr>
              <a:t> </a:t>
            </a:r>
            <a:r>
              <a:rPr lang="en-GB" sz="1800" b="0" strike="noStrike" spc="-1">
                <a:solidFill>
                  <a:srgbClr val="000000"/>
                </a:solidFill>
                <a:latin typeface="Arial MT"/>
              </a:rPr>
              <a:t>svolte</a:t>
            </a:r>
            <a:r>
              <a:rPr lang="en-GB" sz="1800" b="0" strike="noStrike" spc="-21">
                <a:solidFill>
                  <a:srgbClr val="000000"/>
                </a:solidFill>
                <a:latin typeface="Arial MT"/>
              </a:rPr>
              <a:t> </a:t>
            </a:r>
            <a:r>
              <a:rPr lang="en-GB" sz="1800" b="0" strike="noStrike" spc="-1">
                <a:solidFill>
                  <a:srgbClr val="000000"/>
                </a:solidFill>
                <a:latin typeface="Arial MT"/>
              </a:rPr>
              <a:t>e</a:t>
            </a:r>
            <a:r>
              <a:rPr lang="en-GB" sz="1800" b="0" strike="noStrike" spc="-26">
                <a:solidFill>
                  <a:srgbClr val="000000"/>
                </a:solidFill>
                <a:latin typeface="Arial MT"/>
              </a:rPr>
              <a:t> </a:t>
            </a:r>
            <a:r>
              <a:rPr lang="en-GB" sz="1800" b="0" strike="noStrike" spc="-12">
                <a:solidFill>
                  <a:srgbClr val="000000"/>
                </a:solidFill>
                <a:latin typeface="Arial MT"/>
              </a:rPr>
              <a:t>sulle </a:t>
            </a:r>
            <a:r>
              <a:rPr lang="en-GB" sz="1800" b="0" strike="noStrike" spc="-1">
                <a:solidFill>
                  <a:srgbClr val="000000"/>
                </a:solidFill>
                <a:latin typeface="Arial MT"/>
              </a:rPr>
              <a:t>competenze</a:t>
            </a:r>
            <a:r>
              <a:rPr lang="en-GB" sz="1800" b="0" strike="noStrike" spc="-46">
                <a:solidFill>
                  <a:srgbClr val="000000"/>
                </a:solidFill>
                <a:latin typeface="Arial MT"/>
              </a:rPr>
              <a:t> </a:t>
            </a:r>
            <a:r>
              <a:rPr lang="en-GB" sz="1800" b="0" strike="noStrike" spc="-1">
                <a:solidFill>
                  <a:srgbClr val="000000"/>
                </a:solidFill>
                <a:latin typeface="Arial MT"/>
              </a:rPr>
              <a:t>acquisite</a:t>
            </a:r>
            <a:r>
              <a:rPr lang="en-GB" sz="1800" b="0" strike="noStrike" spc="-41">
                <a:solidFill>
                  <a:srgbClr val="000000"/>
                </a:solidFill>
                <a:latin typeface="Arial MT"/>
              </a:rPr>
              <a:t> </a:t>
            </a:r>
            <a:r>
              <a:rPr lang="en-GB" sz="1800" b="0" strike="noStrike" spc="-1">
                <a:solidFill>
                  <a:srgbClr val="000000"/>
                </a:solidFill>
                <a:latin typeface="Arial MT"/>
              </a:rPr>
              <a:t>dallo</a:t>
            </a:r>
            <a:r>
              <a:rPr lang="en-GB" sz="1800" b="0" strike="noStrike" spc="-41">
                <a:solidFill>
                  <a:srgbClr val="000000"/>
                </a:solidFill>
                <a:latin typeface="Arial MT"/>
              </a:rPr>
              <a:t> </a:t>
            </a:r>
            <a:r>
              <a:rPr lang="en-GB" sz="1800" b="0" strike="noStrike" spc="-12">
                <a:solidFill>
                  <a:srgbClr val="000000"/>
                </a:solidFill>
                <a:latin typeface="Arial MT"/>
              </a:rPr>
              <a:t>studente.</a:t>
            </a:r>
            <a:endParaRPr lang="en-GB" sz="1800" b="0" strike="noStrike" spc="-1">
              <a:solidFill>
                <a:srgbClr val="000000"/>
              </a:solidFill>
              <a:latin typeface="Arial"/>
            </a:endParaRPr>
          </a:p>
          <a:p>
            <a:pPr marL="12600" defTabSz="914400">
              <a:lnSpc>
                <a:spcPct val="100000"/>
              </a:lnSpc>
            </a:pPr>
            <a:endParaRPr lang="en-GB" sz="1800" b="0" strike="noStrike" spc="-1">
              <a:solidFill>
                <a:srgbClr val="000000"/>
              </a:solidFill>
              <a:latin typeface="Arial"/>
            </a:endParaRPr>
          </a:p>
          <a:p>
            <a:pPr marL="12600" defTabSz="914400">
              <a:lnSpc>
                <a:spcPct val="100000"/>
              </a:lnSpc>
              <a:spcBef>
                <a:spcPts val="950"/>
              </a:spcBef>
            </a:pPr>
            <a:endParaRPr lang="en-GB" sz="1800" b="0" strike="noStrike" spc="-1">
              <a:solidFill>
                <a:srgbClr val="000000"/>
              </a:solidFill>
              <a:latin typeface="Arial"/>
            </a:endParaRPr>
          </a:p>
          <a:p>
            <a:pPr marL="12600" defTabSz="914400">
              <a:lnSpc>
                <a:spcPct val="118000"/>
              </a:lnSpc>
              <a:spcBef>
                <a:spcPts val="6"/>
              </a:spcBef>
            </a:pPr>
            <a:r>
              <a:rPr lang="en-GB" sz="1800" b="0" strike="noStrike" spc="-1">
                <a:solidFill>
                  <a:srgbClr val="000000"/>
                </a:solidFill>
                <a:latin typeface="Arial MT"/>
              </a:rPr>
              <a:t>Nel</a:t>
            </a:r>
            <a:r>
              <a:rPr lang="en-GB" sz="1800" b="0" strike="noStrike" spc="-32">
                <a:solidFill>
                  <a:srgbClr val="000000"/>
                </a:solidFill>
                <a:latin typeface="Arial MT"/>
              </a:rPr>
              <a:t> </a:t>
            </a:r>
            <a:r>
              <a:rPr lang="en-GB" sz="1800" b="0" strike="noStrike" spc="-1">
                <a:solidFill>
                  <a:srgbClr val="000000"/>
                </a:solidFill>
                <a:latin typeface="Arial MT"/>
              </a:rPr>
              <a:t>caso</a:t>
            </a:r>
            <a:r>
              <a:rPr lang="en-GB" sz="1800" b="0" strike="noStrike" spc="-26">
                <a:solidFill>
                  <a:srgbClr val="000000"/>
                </a:solidFill>
                <a:latin typeface="Arial MT"/>
              </a:rPr>
              <a:t> </a:t>
            </a:r>
            <a:r>
              <a:rPr lang="en-GB" sz="1800" b="0" strike="noStrike" spc="-1">
                <a:solidFill>
                  <a:srgbClr val="000000"/>
                </a:solidFill>
                <a:latin typeface="Arial MT"/>
              </a:rPr>
              <a:t>in</a:t>
            </a:r>
            <a:r>
              <a:rPr lang="en-GB" sz="1800" b="0" strike="noStrike" spc="-21">
                <a:solidFill>
                  <a:srgbClr val="000000"/>
                </a:solidFill>
                <a:latin typeface="Arial MT"/>
              </a:rPr>
              <a:t> </a:t>
            </a:r>
            <a:r>
              <a:rPr lang="en-GB" sz="1800" b="0" strike="noStrike" spc="-1">
                <a:solidFill>
                  <a:srgbClr val="000000"/>
                </a:solidFill>
                <a:latin typeface="Arial MT"/>
              </a:rPr>
              <a:t>cui</a:t>
            </a:r>
            <a:r>
              <a:rPr lang="en-GB" sz="1800" b="0" strike="noStrike" spc="-21">
                <a:solidFill>
                  <a:srgbClr val="000000"/>
                </a:solidFill>
                <a:latin typeface="Arial MT"/>
              </a:rPr>
              <a:t> </a:t>
            </a:r>
            <a:r>
              <a:rPr lang="en-GB" sz="1800" b="1" u="sng" strike="noStrike" spc="-1">
                <a:solidFill>
                  <a:srgbClr val="000000"/>
                </a:solidFill>
                <a:uFill>
                  <a:solidFill>
                    <a:srgbClr val="000000"/>
                  </a:solidFill>
                </a:uFill>
                <a:latin typeface="Arial"/>
              </a:rPr>
              <a:t>non</a:t>
            </a:r>
            <a:r>
              <a:rPr lang="en-GB" sz="1800" b="1" strike="noStrike" spc="-15">
                <a:solidFill>
                  <a:srgbClr val="000000"/>
                </a:solidFill>
                <a:latin typeface="Arial"/>
              </a:rPr>
              <a:t> </a:t>
            </a:r>
            <a:r>
              <a:rPr lang="en-GB" sz="1800" b="0" strike="noStrike" spc="-1">
                <a:solidFill>
                  <a:srgbClr val="000000"/>
                </a:solidFill>
                <a:latin typeface="Arial MT"/>
              </a:rPr>
              <a:t>venga</a:t>
            </a:r>
            <a:r>
              <a:rPr lang="en-GB" sz="1800" b="0" strike="noStrike" spc="-21">
                <a:solidFill>
                  <a:srgbClr val="000000"/>
                </a:solidFill>
                <a:latin typeface="Arial MT"/>
              </a:rPr>
              <a:t> </a:t>
            </a:r>
            <a:r>
              <a:rPr lang="en-GB" sz="1800" b="0" strike="noStrike" spc="-1">
                <a:solidFill>
                  <a:srgbClr val="000000"/>
                </a:solidFill>
                <a:latin typeface="Arial MT"/>
              </a:rPr>
              <a:t>conseguito</a:t>
            </a:r>
            <a:r>
              <a:rPr lang="en-GB" sz="1800" b="0" strike="noStrike" spc="-35">
                <a:solidFill>
                  <a:srgbClr val="000000"/>
                </a:solidFill>
                <a:latin typeface="Arial MT"/>
              </a:rPr>
              <a:t> </a:t>
            </a:r>
            <a:r>
              <a:rPr lang="en-GB" sz="1800" b="0" strike="noStrike" spc="-1">
                <a:solidFill>
                  <a:srgbClr val="000000"/>
                </a:solidFill>
                <a:latin typeface="Arial MT"/>
              </a:rPr>
              <a:t>il</a:t>
            </a:r>
            <a:r>
              <a:rPr lang="en-GB" sz="1800" b="0" strike="noStrike" spc="-21">
                <a:solidFill>
                  <a:srgbClr val="000000"/>
                </a:solidFill>
                <a:latin typeface="Arial MT"/>
              </a:rPr>
              <a:t> </a:t>
            </a:r>
            <a:r>
              <a:rPr lang="en-GB" sz="1800" b="0" strike="noStrike" spc="-1">
                <a:solidFill>
                  <a:srgbClr val="000000"/>
                </a:solidFill>
                <a:latin typeface="Arial MT"/>
              </a:rPr>
              <a:t>giudizio</a:t>
            </a:r>
            <a:r>
              <a:rPr lang="en-GB" sz="1800" b="0" strike="noStrike" spc="-35">
                <a:solidFill>
                  <a:srgbClr val="000000"/>
                </a:solidFill>
                <a:latin typeface="Arial MT"/>
              </a:rPr>
              <a:t> </a:t>
            </a:r>
            <a:r>
              <a:rPr lang="en-GB" sz="1800" b="0" strike="noStrike" spc="-1">
                <a:solidFill>
                  <a:srgbClr val="000000"/>
                </a:solidFill>
                <a:latin typeface="Arial MT"/>
              </a:rPr>
              <a:t>di</a:t>
            </a:r>
            <a:r>
              <a:rPr lang="en-GB" sz="1800" b="0" strike="noStrike" spc="-21">
                <a:solidFill>
                  <a:srgbClr val="000000"/>
                </a:solidFill>
                <a:latin typeface="Arial MT"/>
              </a:rPr>
              <a:t> </a:t>
            </a:r>
            <a:r>
              <a:rPr lang="en-GB" sz="1800" b="0" strike="noStrike" spc="-1">
                <a:solidFill>
                  <a:srgbClr val="000000"/>
                </a:solidFill>
                <a:latin typeface="Arial MT"/>
              </a:rPr>
              <a:t>idoneità</a:t>
            </a:r>
            <a:r>
              <a:rPr lang="en-GB" sz="1800" b="0" strike="noStrike" spc="-21">
                <a:solidFill>
                  <a:srgbClr val="000000"/>
                </a:solidFill>
                <a:latin typeface="Arial MT"/>
              </a:rPr>
              <a:t> </a:t>
            </a:r>
            <a:r>
              <a:rPr lang="en-GB" sz="1800" b="0" strike="noStrike" spc="-1">
                <a:solidFill>
                  <a:srgbClr val="000000"/>
                </a:solidFill>
                <a:latin typeface="Arial MT"/>
              </a:rPr>
              <a:t>il</a:t>
            </a:r>
            <a:r>
              <a:rPr lang="en-GB" sz="1800" b="0" strike="noStrike" spc="-32">
                <a:solidFill>
                  <a:srgbClr val="000000"/>
                </a:solidFill>
                <a:latin typeface="Arial MT"/>
              </a:rPr>
              <a:t> </a:t>
            </a:r>
            <a:r>
              <a:rPr lang="en-GB" sz="1800" b="0" strike="noStrike" spc="-1">
                <a:solidFill>
                  <a:srgbClr val="000000"/>
                </a:solidFill>
                <a:latin typeface="Arial MT"/>
              </a:rPr>
              <a:t>tirocinante</a:t>
            </a:r>
            <a:r>
              <a:rPr lang="en-GB" sz="1800" b="0" strike="noStrike" spc="-32">
                <a:solidFill>
                  <a:srgbClr val="000000"/>
                </a:solidFill>
                <a:latin typeface="Arial MT"/>
              </a:rPr>
              <a:t> </a:t>
            </a:r>
            <a:r>
              <a:rPr lang="en-GB" sz="1800" b="0" strike="noStrike" spc="-1">
                <a:solidFill>
                  <a:srgbClr val="000000"/>
                </a:solidFill>
                <a:latin typeface="Arial MT"/>
              </a:rPr>
              <a:t>è</a:t>
            </a:r>
            <a:r>
              <a:rPr lang="en-GB" sz="1800" b="0" strike="noStrike" spc="-21">
                <a:solidFill>
                  <a:srgbClr val="000000"/>
                </a:solidFill>
                <a:latin typeface="Arial MT"/>
              </a:rPr>
              <a:t> </a:t>
            </a:r>
            <a:r>
              <a:rPr lang="en-GB" sz="1800" b="0" strike="noStrike" spc="-1">
                <a:solidFill>
                  <a:srgbClr val="000000"/>
                </a:solidFill>
                <a:latin typeface="Arial MT"/>
              </a:rPr>
              <a:t>tenuto</a:t>
            </a:r>
            <a:r>
              <a:rPr lang="en-GB" sz="1800" b="0" strike="noStrike" spc="-21">
                <a:solidFill>
                  <a:srgbClr val="000000"/>
                </a:solidFill>
                <a:latin typeface="Arial MT"/>
              </a:rPr>
              <a:t> </a:t>
            </a:r>
            <a:r>
              <a:rPr lang="en-GB" sz="1800" b="0" strike="noStrike" spc="-1">
                <a:solidFill>
                  <a:srgbClr val="000000"/>
                </a:solidFill>
                <a:latin typeface="Arial MT"/>
              </a:rPr>
              <a:t>a</a:t>
            </a:r>
            <a:r>
              <a:rPr lang="en-GB" sz="1800" b="0" strike="noStrike" spc="-12">
                <a:solidFill>
                  <a:srgbClr val="000000"/>
                </a:solidFill>
                <a:latin typeface="Arial MT"/>
              </a:rPr>
              <a:t> </a:t>
            </a:r>
            <a:r>
              <a:rPr lang="en-GB" sz="1800" b="1" strike="noStrike" spc="-1">
                <a:solidFill>
                  <a:srgbClr val="000000"/>
                </a:solidFill>
                <a:latin typeface="Arial"/>
              </a:rPr>
              <a:t>ripetere</a:t>
            </a:r>
            <a:r>
              <a:rPr lang="en-GB" sz="1800" b="1" strike="noStrike" spc="-21">
                <a:solidFill>
                  <a:srgbClr val="000000"/>
                </a:solidFill>
                <a:latin typeface="Arial"/>
              </a:rPr>
              <a:t> </a:t>
            </a:r>
            <a:r>
              <a:rPr lang="en-GB" sz="1800" b="1" strike="noStrike" spc="-1">
                <a:solidFill>
                  <a:srgbClr val="000000"/>
                </a:solidFill>
                <a:latin typeface="Arial"/>
              </a:rPr>
              <a:t>le</a:t>
            </a:r>
            <a:r>
              <a:rPr lang="en-GB" sz="1800" b="1" strike="noStrike" spc="-21">
                <a:solidFill>
                  <a:srgbClr val="000000"/>
                </a:solidFill>
                <a:latin typeface="Arial"/>
              </a:rPr>
              <a:t> </a:t>
            </a:r>
            <a:r>
              <a:rPr lang="en-GB" sz="1800" b="1" strike="noStrike" spc="-1">
                <a:solidFill>
                  <a:srgbClr val="000000"/>
                </a:solidFill>
                <a:latin typeface="Arial"/>
              </a:rPr>
              <a:t>attività</a:t>
            </a:r>
            <a:r>
              <a:rPr lang="en-GB" sz="1800" b="1" strike="noStrike" spc="-21">
                <a:solidFill>
                  <a:srgbClr val="000000"/>
                </a:solidFill>
                <a:latin typeface="Arial"/>
              </a:rPr>
              <a:t> </a:t>
            </a:r>
            <a:r>
              <a:rPr lang="en-GB" sz="1800" b="0" strike="noStrike" spc="-26">
                <a:solidFill>
                  <a:srgbClr val="000000"/>
                </a:solidFill>
                <a:latin typeface="Arial MT"/>
              </a:rPr>
              <a:t>di </a:t>
            </a:r>
            <a:r>
              <a:rPr lang="en-GB" sz="1800" b="0" strike="noStrike" spc="-1">
                <a:solidFill>
                  <a:srgbClr val="000000"/>
                </a:solidFill>
                <a:latin typeface="Arial MT"/>
              </a:rPr>
              <a:t>tirocinio</a:t>
            </a:r>
            <a:r>
              <a:rPr lang="en-GB" sz="1800" b="0" strike="noStrike" spc="-15">
                <a:solidFill>
                  <a:srgbClr val="000000"/>
                </a:solidFill>
                <a:latin typeface="Arial MT"/>
              </a:rPr>
              <a:t> </a:t>
            </a:r>
            <a:r>
              <a:rPr lang="en-GB" sz="1800" b="0" strike="noStrike" spc="-1">
                <a:solidFill>
                  <a:srgbClr val="000000"/>
                </a:solidFill>
                <a:latin typeface="Arial MT"/>
              </a:rPr>
              <a:t>per</a:t>
            </a:r>
            <a:r>
              <a:rPr lang="en-GB" sz="1800" b="0" strike="noStrike" spc="-32">
                <a:solidFill>
                  <a:srgbClr val="000000"/>
                </a:solidFill>
                <a:latin typeface="Arial MT"/>
              </a:rPr>
              <a:t> </a:t>
            </a:r>
            <a:r>
              <a:rPr lang="en-GB" sz="1800" b="0" strike="noStrike" spc="-1">
                <a:solidFill>
                  <a:srgbClr val="000000"/>
                </a:solidFill>
                <a:latin typeface="Arial MT"/>
              </a:rPr>
              <a:t>le</a:t>
            </a:r>
            <a:r>
              <a:rPr lang="en-GB" sz="1800" b="0" strike="noStrike" spc="-15">
                <a:solidFill>
                  <a:srgbClr val="000000"/>
                </a:solidFill>
                <a:latin typeface="Arial MT"/>
              </a:rPr>
              <a:t> </a:t>
            </a:r>
            <a:r>
              <a:rPr lang="en-GB" sz="1800" b="0" strike="noStrike" spc="-1">
                <a:solidFill>
                  <a:srgbClr val="000000"/>
                </a:solidFill>
                <a:latin typeface="Arial MT"/>
              </a:rPr>
              <a:t>quali</a:t>
            </a:r>
            <a:r>
              <a:rPr lang="en-GB" sz="1800" b="0" strike="noStrike" spc="-26">
                <a:solidFill>
                  <a:srgbClr val="000000"/>
                </a:solidFill>
                <a:latin typeface="Arial MT"/>
              </a:rPr>
              <a:t> </a:t>
            </a:r>
            <a:r>
              <a:rPr lang="en-GB" sz="1800" b="0" strike="noStrike" spc="-1">
                <a:solidFill>
                  <a:srgbClr val="000000"/>
                </a:solidFill>
                <a:latin typeface="Arial MT"/>
              </a:rPr>
              <a:t>non</a:t>
            </a:r>
            <a:r>
              <a:rPr lang="en-GB" sz="1800" b="0" strike="noStrike" spc="-15">
                <a:solidFill>
                  <a:srgbClr val="000000"/>
                </a:solidFill>
                <a:latin typeface="Arial MT"/>
              </a:rPr>
              <a:t> </a:t>
            </a:r>
            <a:r>
              <a:rPr lang="en-GB" sz="1800" b="0" strike="noStrike" spc="-1">
                <a:solidFill>
                  <a:srgbClr val="000000"/>
                </a:solidFill>
                <a:latin typeface="Arial MT"/>
              </a:rPr>
              <a:t>è</a:t>
            </a:r>
            <a:r>
              <a:rPr lang="en-GB" sz="1800" b="0" strike="noStrike" spc="-26">
                <a:solidFill>
                  <a:srgbClr val="000000"/>
                </a:solidFill>
                <a:latin typeface="Arial MT"/>
              </a:rPr>
              <a:t> </a:t>
            </a:r>
            <a:r>
              <a:rPr lang="en-GB" sz="1800" b="0" strike="noStrike" spc="-1">
                <a:solidFill>
                  <a:srgbClr val="000000"/>
                </a:solidFill>
                <a:latin typeface="Arial MT"/>
              </a:rPr>
              <a:t>stato</a:t>
            </a:r>
            <a:r>
              <a:rPr lang="en-GB" sz="1800" b="0" strike="noStrike" spc="-15">
                <a:solidFill>
                  <a:srgbClr val="000000"/>
                </a:solidFill>
                <a:latin typeface="Arial MT"/>
              </a:rPr>
              <a:t> </a:t>
            </a:r>
            <a:r>
              <a:rPr lang="en-GB" sz="1800" b="0" strike="noStrike" spc="-1">
                <a:solidFill>
                  <a:srgbClr val="000000"/>
                </a:solidFill>
                <a:latin typeface="Arial MT"/>
              </a:rPr>
              <a:t>ritenuto</a:t>
            </a:r>
            <a:r>
              <a:rPr lang="en-GB" sz="1800" b="0" strike="noStrike" spc="-15">
                <a:solidFill>
                  <a:srgbClr val="000000"/>
                </a:solidFill>
                <a:latin typeface="Arial MT"/>
              </a:rPr>
              <a:t> </a:t>
            </a:r>
            <a:r>
              <a:rPr lang="en-GB" sz="1800" b="0" strike="noStrike" spc="-12">
                <a:solidFill>
                  <a:srgbClr val="000000"/>
                </a:solidFill>
                <a:latin typeface="Arial MT"/>
              </a:rPr>
              <a:t>idoneo.</a:t>
            </a:r>
            <a:endParaRPr lang="en-GB" sz="1800" b="0" strike="noStrike" spc="-1">
              <a:solidFill>
                <a:srgbClr val="000000"/>
              </a:solidFill>
              <a:latin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PlaceHolder 1"/>
          <p:cNvSpPr>
            <a:spLocks noGrp="1"/>
          </p:cNvSpPr>
          <p:nvPr>
            <p:ph type="title"/>
          </p:nvPr>
        </p:nvSpPr>
        <p:spPr>
          <a:xfrm>
            <a:off x="1459800" y="495720"/>
            <a:ext cx="8259480" cy="1157040"/>
          </a:xfrm>
          <a:prstGeom prst="rect">
            <a:avLst/>
          </a:prstGeom>
          <a:noFill/>
          <a:ln w="0">
            <a:noFill/>
          </a:ln>
        </p:spPr>
        <p:txBody>
          <a:bodyPr lIns="0" tIns="12600" rIns="0" bIns="0" anchor="t">
            <a:noAutofit/>
          </a:bodyPr>
          <a:lstStyle/>
          <a:p>
            <a:pPr marL="12600" indent="0" defTabSz="914400">
              <a:lnSpc>
                <a:spcPct val="100000"/>
              </a:lnSpc>
              <a:spcBef>
                <a:spcPts val="99"/>
              </a:spcBef>
              <a:buNone/>
              <a:tabLst>
                <a:tab pos="0" algn="l"/>
              </a:tabLst>
            </a:pPr>
            <a:r>
              <a:rPr lang="en-GB" sz="4800" b="1" strike="noStrike" spc="-1">
                <a:solidFill>
                  <a:srgbClr val="9D5F52"/>
                </a:solidFill>
                <a:latin typeface="Arial"/>
              </a:rPr>
              <a:t>Buona</a:t>
            </a:r>
            <a:r>
              <a:rPr lang="en-GB" sz="4800" b="1" strike="noStrike" spc="-157">
                <a:solidFill>
                  <a:srgbClr val="9D5F52"/>
                </a:solidFill>
                <a:latin typeface="Arial"/>
              </a:rPr>
              <a:t> </a:t>
            </a:r>
            <a:r>
              <a:rPr lang="en-GB" sz="4800" b="1" strike="noStrike" spc="-12">
                <a:solidFill>
                  <a:srgbClr val="9D5F52"/>
                </a:solidFill>
                <a:latin typeface="Arial"/>
              </a:rPr>
              <a:t>ESPERIENZA</a:t>
            </a:r>
            <a:r>
              <a:rPr lang="en-GB" sz="4800" b="1" strike="noStrike" spc="-1">
                <a:solidFill>
                  <a:srgbClr val="9D5F52"/>
                </a:solidFill>
                <a:latin typeface="Arial"/>
              </a:rPr>
              <a:t>	di</a:t>
            </a:r>
            <a:r>
              <a:rPr lang="en-GB" sz="4800" b="1" strike="noStrike" spc="-46">
                <a:solidFill>
                  <a:srgbClr val="9D5F52"/>
                </a:solidFill>
                <a:latin typeface="Arial"/>
              </a:rPr>
              <a:t> </a:t>
            </a:r>
            <a:r>
              <a:rPr lang="en-GB" sz="4800" b="1" strike="noStrike" spc="-21">
                <a:solidFill>
                  <a:srgbClr val="9D5F52"/>
                </a:solidFill>
                <a:latin typeface="Arial"/>
              </a:rPr>
              <a:t>TPV!</a:t>
            </a:r>
            <a:endParaRPr lang="it-IT" sz="4800" b="0" strike="noStrike" spc="-1">
              <a:solidFill>
                <a:schemeClr val="dk1"/>
              </a:solidFill>
              <a:latin typeface="Calibri"/>
            </a:endParaRPr>
          </a:p>
        </p:txBody>
      </p:sp>
      <p:sp>
        <p:nvSpPr>
          <p:cNvPr id="287" name="object 3"/>
          <p:cNvSpPr/>
          <p:nvPr/>
        </p:nvSpPr>
        <p:spPr>
          <a:xfrm>
            <a:off x="1283040" y="2356560"/>
            <a:ext cx="9287640" cy="3205080"/>
          </a:xfrm>
          <a:prstGeom prst="rect">
            <a:avLst/>
          </a:prstGeom>
          <a:noFill/>
          <a:ln w="0">
            <a:noFill/>
          </a:ln>
        </p:spPr>
        <p:style>
          <a:lnRef idx="0">
            <a:scrgbClr r="0" g="0" b="0"/>
          </a:lnRef>
          <a:fillRef idx="0">
            <a:scrgbClr r="0" g="0" b="0"/>
          </a:fillRef>
          <a:effectRef idx="0">
            <a:scrgbClr r="0" g="0" b="0"/>
          </a:effectRef>
          <a:fontRef idx="minor"/>
        </p:style>
        <p:txBody>
          <a:bodyPr lIns="0" tIns="12600" rIns="0" bIns="0" anchor="t">
            <a:spAutoFit/>
          </a:bodyPr>
          <a:lstStyle/>
          <a:p>
            <a:pPr algn="ctr" defTabSz="914400">
              <a:lnSpc>
                <a:spcPct val="100000"/>
              </a:lnSpc>
              <a:spcBef>
                <a:spcPts val="99"/>
              </a:spcBef>
            </a:pPr>
            <a:r>
              <a:rPr lang="en-GB" sz="2400" b="0" strike="noStrike" spc="-1">
                <a:solidFill>
                  <a:srgbClr val="000000"/>
                </a:solidFill>
                <a:latin typeface="Arial MT"/>
              </a:rPr>
              <a:t>Per</a:t>
            </a:r>
            <a:r>
              <a:rPr lang="en-GB" sz="2400" b="0" strike="noStrike" spc="-120">
                <a:solidFill>
                  <a:srgbClr val="000000"/>
                </a:solidFill>
                <a:latin typeface="Arial MT"/>
              </a:rPr>
              <a:t> </a:t>
            </a:r>
            <a:r>
              <a:rPr lang="en-GB" sz="2400" b="0" strike="noStrike" spc="-1">
                <a:solidFill>
                  <a:srgbClr val="000000"/>
                </a:solidFill>
                <a:latin typeface="Arial MT"/>
              </a:rPr>
              <a:t>maggiori</a:t>
            </a:r>
            <a:r>
              <a:rPr lang="en-GB" sz="2400" b="0" strike="noStrike" spc="-100">
                <a:solidFill>
                  <a:srgbClr val="000000"/>
                </a:solidFill>
                <a:latin typeface="Arial MT"/>
              </a:rPr>
              <a:t> </a:t>
            </a:r>
            <a:r>
              <a:rPr lang="en-GB" sz="2400" b="0" strike="noStrike" spc="-1">
                <a:solidFill>
                  <a:srgbClr val="000000"/>
                </a:solidFill>
                <a:latin typeface="Arial MT"/>
              </a:rPr>
              <a:t>informazioni</a:t>
            </a:r>
            <a:r>
              <a:rPr lang="en-GB" sz="2400" b="0" strike="noStrike" spc="-100">
                <a:solidFill>
                  <a:srgbClr val="000000"/>
                </a:solidFill>
                <a:latin typeface="Arial MT"/>
              </a:rPr>
              <a:t> </a:t>
            </a:r>
            <a:r>
              <a:rPr lang="en-GB" sz="2400" b="0" strike="noStrike" spc="-1">
                <a:solidFill>
                  <a:srgbClr val="000000"/>
                </a:solidFill>
                <a:latin typeface="Arial MT"/>
              </a:rPr>
              <a:t>rivolgersi</a:t>
            </a:r>
            <a:r>
              <a:rPr lang="en-GB" sz="2400" b="0" strike="noStrike" spc="-100">
                <a:solidFill>
                  <a:srgbClr val="000000"/>
                </a:solidFill>
                <a:latin typeface="Arial MT"/>
              </a:rPr>
              <a:t> </a:t>
            </a:r>
            <a:r>
              <a:rPr lang="en-GB" sz="2400" b="0" strike="noStrike" spc="-26">
                <a:solidFill>
                  <a:srgbClr val="000000"/>
                </a:solidFill>
                <a:latin typeface="Arial MT"/>
              </a:rPr>
              <a:t>a:</a:t>
            </a:r>
            <a:endParaRPr lang="en-GB" sz="2400" b="0" strike="noStrike" spc="-1">
              <a:solidFill>
                <a:srgbClr val="000000"/>
              </a:solidFill>
              <a:latin typeface="Arial"/>
            </a:endParaRPr>
          </a:p>
          <a:p>
            <a:pPr defTabSz="914400">
              <a:lnSpc>
                <a:spcPct val="100000"/>
              </a:lnSpc>
              <a:spcBef>
                <a:spcPts val="2421"/>
              </a:spcBef>
            </a:pPr>
            <a:endParaRPr lang="en-GB" sz="2400" b="0" strike="noStrike" spc="-1">
              <a:solidFill>
                <a:srgbClr val="000000"/>
              </a:solidFill>
              <a:latin typeface="Arial"/>
            </a:endParaRPr>
          </a:p>
          <a:p>
            <a:pPr algn="ctr" defTabSz="914400">
              <a:lnSpc>
                <a:spcPct val="100000"/>
              </a:lnSpc>
            </a:pPr>
            <a:r>
              <a:rPr lang="en-GB" sz="3450" b="0" strike="noStrike" spc="-1" baseline="25000">
                <a:solidFill>
                  <a:srgbClr val="006EC0"/>
                </a:solidFill>
                <a:latin typeface="Arial MT"/>
              </a:rPr>
              <a:t>-</a:t>
            </a:r>
            <a:r>
              <a:rPr lang="en-GB" sz="2400" b="1" strike="noStrike" spc="-1">
                <a:solidFill>
                  <a:srgbClr val="006EC0"/>
                </a:solidFill>
                <a:latin typeface="Arial"/>
              </a:rPr>
              <a:t>Ufficio</a:t>
            </a:r>
            <a:r>
              <a:rPr lang="en-GB" sz="2400" b="1" strike="noStrike" spc="-35">
                <a:solidFill>
                  <a:srgbClr val="006EC0"/>
                </a:solidFill>
                <a:latin typeface="Arial"/>
              </a:rPr>
              <a:t> </a:t>
            </a:r>
            <a:r>
              <a:rPr lang="en-GB" sz="2400" b="1" strike="noStrike" spc="-1">
                <a:solidFill>
                  <a:srgbClr val="006EC0"/>
                </a:solidFill>
                <a:latin typeface="Arial"/>
              </a:rPr>
              <a:t>Tirocini</a:t>
            </a:r>
            <a:r>
              <a:rPr lang="en-GB" sz="2400" b="1" strike="noStrike" spc="-26">
                <a:solidFill>
                  <a:srgbClr val="006EC0"/>
                </a:solidFill>
                <a:latin typeface="Arial"/>
              </a:rPr>
              <a:t> </a:t>
            </a:r>
            <a:r>
              <a:rPr lang="en-GB" sz="2400" b="0" u="heavy" strike="noStrike" spc="-12">
                <a:solidFill>
                  <a:srgbClr val="0000FF"/>
                </a:solidFill>
                <a:uFill>
                  <a:solidFill>
                    <a:srgbClr val="0000FF"/>
                  </a:solidFill>
                </a:uFill>
                <a:latin typeface="Arial MT"/>
                <a:hlinkClick r:id="rId2"/>
              </a:rPr>
              <a:t>(</a:t>
            </a:r>
            <a:r>
              <a:rPr lang="en-GB" sz="2400" b="1" u="heavy" strike="noStrike" spc="-12">
                <a:solidFill>
                  <a:srgbClr val="0000FF"/>
                </a:solidFill>
                <a:uFill>
                  <a:solidFill>
                    <a:srgbClr val="0000FF"/>
                  </a:solidFill>
                </a:uFill>
                <a:latin typeface="Arial"/>
                <a:hlinkClick r:id="rId2"/>
              </a:rPr>
              <a:t>tpv@uniecampus.it</a:t>
            </a:r>
            <a:r>
              <a:rPr lang="en-GB" sz="2400" b="0" u="heavy" strike="noStrike" spc="-12">
                <a:solidFill>
                  <a:srgbClr val="0000FF"/>
                </a:solidFill>
                <a:uFill>
                  <a:solidFill>
                    <a:srgbClr val="0000FF"/>
                  </a:solidFill>
                </a:uFill>
                <a:latin typeface="Arial MT"/>
                <a:hlinkClick r:id="rId2"/>
              </a:rPr>
              <a:t>)</a:t>
            </a:r>
            <a:endParaRPr lang="en-GB" sz="2400" b="0" strike="noStrike" spc="-1">
              <a:solidFill>
                <a:srgbClr val="000000"/>
              </a:solidFill>
              <a:latin typeface="Arial"/>
            </a:endParaRPr>
          </a:p>
          <a:p>
            <a:pPr marL="37440" algn="ctr" defTabSz="914400">
              <a:lnSpc>
                <a:spcPct val="200000"/>
              </a:lnSpc>
              <a:spcBef>
                <a:spcPts val="1301"/>
              </a:spcBef>
            </a:pPr>
            <a:r>
              <a:rPr lang="en-GB" sz="2300" b="0" strike="noStrike" spc="-1">
                <a:solidFill>
                  <a:srgbClr val="006EC0"/>
                </a:solidFill>
                <a:latin typeface="Arial MT"/>
              </a:rPr>
              <a:t>-</a:t>
            </a:r>
            <a:r>
              <a:rPr lang="en-GB" sz="2400" b="1" strike="noStrike" spc="-1">
                <a:solidFill>
                  <a:srgbClr val="006EC0"/>
                </a:solidFill>
                <a:latin typeface="Arial"/>
              </a:rPr>
              <a:t>Sezione</a:t>
            </a:r>
            <a:r>
              <a:rPr lang="en-GB" sz="2400" b="1" strike="noStrike" spc="-41">
                <a:solidFill>
                  <a:srgbClr val="006EC0"/>
                </a:solidFill>
                <a:latin typeface="Arial"/>
              </a:rPr>
              <a:t> </a:t>
            </a:r>
            <a:r>
              <a:rPr lang="en-GB" sz="2400" b="1" strike="noStrike" spc="-1">
                <a:solidFill>
                  <a:srgbClr val="006EC0"/>
                </a:solidFill>
                <a:latin typeface="Arial"/>
              </a:rPr>
              <a:t>del</a:t>
            </a:r>
            <a:r>
              <a:rPr lang="en-GB" sz="2400" b="1" strike="noStrike" spc="-46">
                <a:solidFill>
                  <a:srgbClr val="006EC0"/>
                </a:solidFill>
                <a:latin typeface="Arial"/>
              </a:rPr>
              <a:t> </a:t>
            </a:r>
            <a:r>
              <a:rPr lang="en-GB" sz="2400" b="1" strike="noStrike" spc="-1">
                <a:solidFill>
                  <a:srgbClr val="006EC0"/>
                </a:solidFill>
                <a:latin typeface="Arial"/>
              </a:rPr>
              <a:t>Sito</a:t>
            </a:r>
            <a:r>
              <a:rPr lang="en-GB" sz="2400" b="1" strike="noStrike" spc="-41">
                <a:solidFill>
                  <a:srgbClr val="006EC0"/>
                </a:solidFill>
                <a:latin typeface="Arial"/>
              </a:rPr>
              <a:t> </a:t>
            </a:r>
            <a:r>
              <a:rPr lang="en-GB" sz="2400" b="1" strike="noStrike" spc="-1">
                <a:solidFill>
                  <a:srgbClr val="006EC0"/>
                </a:solidFill>
                <a:latin typeface="Arial"/>
              </a:rPr>
              <a:t>TPV</a:t>
            </a:r>
            <a:r>
              <a:rPr lang="en-GB" sz="2400" b="1" strike="noStrike" spc="-41">
                <a:solidFill>
                  <a:srgbClr val="006EC0"/>
                </a:solidFill>
                <a:latin typeface="Arial"/>
              </a:rPr>
              <a:t> </a:t>
            </a:r>
            <a:r>
              <a:rPr lang="en-GB" sz="2400" b="1" strike="noStrike" spc="-1">
                <a:solidFill>
                  <a:srgbClr val="006EC0"/>
                </a:solidFill>
                <a:latin typeface="Arial"/>
              </a:rPr>
              <a:t>contenente</a:t>
            </a:r>
            <a:r>
              <a:rPr lang="en-GB" sz="2400" b="1" strike="noStrike" spc="-26">
                <a:solidFill>
                  <a:srgbClr val="006EC0"/>
                </a:solidFill>
                <a:latin typeface="Arial"/>
              </a:rPr>
              <a:t> </a:t>
            </a:r>
            <a:r>
              <a:rPr lang="en-GB" sz="2400" b="1" strike="noStrike" spc="-1">
                <a:solidFill>
                  <a:srgbClr val="006EC0"/>
                </a:solidFill>
                <a:latin typeface="Arial"/>
              </a:rPr>
              <a:t>tutte</a:t>
            </a:r>
            <a:r>
              <a:rPr lang="en-GB" sz="2400" b="1" strike="noStrike" spc="-32">
                <a:solidFill>
                  <a:srgbClr val="006EC0"/>
                </a:solidFill>
                <a:latin typeface="Arial"/>
              </a:rPr>
              <a:t> </a:t>
            </a:r>
            <a:r>
              <a:rPr lang="en-GB" sz="2400" b="1" strike="noStrike" spc="-1">
                <a:solidFill>
                  <a:srgbClr val="006EC0"/>
                </a:solidFill>
                <a:latin typeface="Arial"/>
              </a:rPr>
              <a:t>le</a:t>
            </a:r>
            <a:r>
              <a:rPr lang="en-GB" sz="2400" b="1" strike="noStrike" spc="-32">
                <a:solidFill>
                  <a:srgbClr val="006EC0"/>
                </a:solidFill>
                <a:latin typeface="Arial"/>
              </a:rPr>
              <a:t> </a:t>
            </a:r>
            <a:r>
              <a:rPr lang="en-GB" sz="2400" b="1" strike="noStrike" spc="-1">
                <a:solidFill>
                  <a:srgbClr val="006EC0"/>
                </a:solidFill>
                <a:latin typeface="Arial"/>
              </a:rPr>
              <a:t>indicazioni</a:t>
            </a:r>
            <a:r>
              <a:rPr lang="en-GB" sz="2400" b="1" strike="noStrike" spc="-52">
                <a:solidFill>
                  <a:srgbClr val="006EC0"/>
                </a:solidFill>
                <a:latin typeface="Arial"/>
              </a:rPr>
              <a:t> </a:t>
            </a:r>
            <a:r>
              <a:rPr lang="en-GB" sz="2400" b="1" strike="noStrike" spc="-12">
                <a:solidFill>
                  <a:srgbClr val="006EC0"/>
                </a:solidFill>
                <a:latin typeface="Arial"/>
              </a:rPr>
              <a:t>necessarie </a:t>
            </a:r>
            <a:r>
              <a:rPr lang="en-GB" sz="2400" b="1" u="sng" strike="noStrike" spc="-1">
                <a:solidFill>
                  <a:srgbClr val="0000FF"/>
                </a:solidFill>
                <a:uFill>
                  <a:solidFill>
                    <a:srgbClr val="0000FF"/>
                  </a:solidFill>
                </a:uFill>
                <a:latin typeface="Arial"/>
                <a:hlinkClick r:id="rId3"/>
              </a:rPr>
              <a:t>SITO</a:t>
            </a:r>
            <a:r>
              <a:rPr lang="en-GB" sz="2400" b="1" u="sng" strike="noStrike" spc="-21">
                <a:solidFill>
                  <a:srgbClr val="0000FF"/>
                </a:solidFill>
                <a:uFill>
                  <a:solidFill>
                    <a:srgbClr val="0000FF"/>
                  </a:solidFill>
                </a:uFill>
                <a:latin typeface="Arial"/>
                <a:hlinkClick r:id="rId3"/>
              </a:rPr>
              <a:t> </a:t>
            </a:r>
            <a:r>
              <a:rPr lang="en-GB" sz="2400" b="1" u="sng" strike="noStrike" spc="-26">
                <a:solidFill>
                  <a:srgbClr val="0000FF"/>
                </a:solidFill>
                <a:uFill>
                  <a:solidFill>
                    <a:srgbClr val="0000FF"/>
                  </a:solidFill>
                </a:uFill>
                <a:latin typeface="Arial"/>
                <a:hlinkClick r:id="rId3"/>
              </a:rPr>
              <a:t>TPV</a:t>
            </a:r>
            <a:endParaRPr lang="en-GB" sz="2400" b="0" strike="noStrike" spc="-1">
              <a:solidFill>
                <a:srgbClr val="000000"/>
              </a:solidFill>
              <a:latin typeface="Arial"/>
            </a:endParaRPr>
          </a:p>
        </p:txBody>
      </p:sp>
      <p:pic>
        <p:nvPicPr>
          <p:cNvPr id="288" name="object 4"/>
          <p:cNvPicPr/>
          <p:nvPr/>
        </p:nvPicPr>
        <p:blipFill>
          <a:blip r:embed="rId4"/>
          <a:stretch/>
        </p:blipFill>
        <p:spPr>
          <a:xfrm>
            <a:off x="10515600" y="47880"/>
            <a:ext cx="1427760" cy="875160"/>
          </a:xfrm>
          <a:prstGeom prst="rect">
            <a:avLst/>
          </a:prstGeom>
          <a:ln w="0">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majorFont>
      <a:minorFont>
        <a:latin typeface="Calibri"/>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TotalTime>
  <Words>3125</Words>
  <Application>Microsoft Macintosh PowerPoint</Application>
  <PresentationFormat>Widescreen</PresentationFormat>
  <Paragraphs>466</Paragraphs>
  <Slides>35</Slides>
  <Notes>0</Notes>
  <HiddenSlides>0</HiddenSlides>
  <MMClips>0</MMClips>
  <ScaleCrop>false</ScaleCrop>
  <HeadingPairs>
    <vt:vector size="6" baseType="variant">
      <vt:variant>
        <vt:lpstr>Caratteri utilizzati</vt:lpstr>
      </vt:variant>
      <vt:variant>
        <vt:i4>8</vt:i4>
      </vt:variant>
      <vt:variant>
        <vt:lpstr>Tema</vt:lpstr>
      </vt:variant>
      <vt:variant>
        <vt:i4>5</vt:i4>
      </vt:variant>
      <vt:variant>
        <vt:lpstr>Titoli diapositive</vt:lpstr>
      </vt:variant>
      <vt:variant>
        <vt:i4>35</vt:i4>
      </vt:variant>
    </vt:vector>
  </HeadingPairs>
  <TitlesOfParts>
    <vt:vector size="48" baseType="lpstr">
      <vt:lpstr>Arial</vt:lpstr>
      <vt:lpstr>Arial MT</vt:lpstr>
      <vt:lpstr>Calibri</vt:lpstr>
      <vt:lpstr>OpenSymbol</vt:lpstr>
      <vt:lpstr>Symbol</vt:lpstr>
      <vt:lpstr>Tahoma</vt:lpstr>
      <vt:lpstr>Times New Roman</vt:lpstr>
      <vt:lpstr>Wingdings</vt:lpstr>
      <vt:lpstr>Office Theme</vt:lpstr>
      <vt:lpstr>Office Theme</vt:lpstr>
      <vt:lpstr>Office Theme</vt:lpstr>
      <vt:lpstr>Office Theme</vt:lpstr>
      <vt:lpstr>Office Theme</vt:lpstr>
      <vt:lpstr>Il Tirocinio Pratico Valutativo (TPV) del Corso di Studio Triennale in Scienze e Tecniche Psicologiche (L24):</vt:lpstr>
      <vt:lpstr>OBIETTIVI DELL’INFORMATIVA</vt:lpstr>
      <vt:lpstr>DESTINATARI DELL’ INFORMATIVA</vt:lpstr>
      <vt:lpstr>Legge del 8 novembre 2021, n. 163 &amp; Art.1 n.654 del 05/07/2022 Gli studenti del corso di Laurea Magistrale in Psicologia Abilitante sono ammessi a sostenere l’esame finale, comprensivo della Prova Pratica Valutativa (PPV) che precede la Discussione della Tesi di Laurea, previo conseguimento del giudizio di idoneità delle attività di tirocinio pratico valutativo (TPV) pari a 30 CFU (750 ore).</vt:lpstr>
      <vt:lpstr>Presentazione standard di PowerPoint</vt:lpstr>
      <vt:lpstr>DEFINIZIONE E CONTENUTI DEL TIROCINIO</vt:lpstr>
      <vt:lpstr>I tirocini pratici valutativi (TPV): L24</vt:lpstr>
      <vt:lpstr>Il TPV L24 presso e-CAMPUS </vt:lpstr>
      <vt:lpstr>L’IMPEGNO DIDATTICO PREVISTO PER GLI STUDENTI </vt:lpstr>
      <vt:lpstr>NEWS CALENDARI</vt:lpstr>
      <vt:lpstr>L24</vt:lpstr>
      <vt:lpstr>Presentazione standard di PowerPoint</vt:lpstr>
      <vt:lpstr>L24</vt:lpstr>
      <vt:lpstr>Presentazione standard di PowerPoint</vt:lpstr>
      <vt:lpstr>SEDI DI TIROCINIO</vt:lpstr>
      <vt:lpstr>Presentazione dei Referenti di Area e dei Tutor TPV</vt:lpstr>
      <vt:lpstr>SCIENZE E TECNICHE PSICOLOGICHE – L24 :</vt:lpstr>
      <vt:lpstr>CONSIGLI PRATICI PER IL CORRETTO SUPERAMENTO DEL TPV</vt:lpstr>
      <vt:lpstr>CONSIGLI PRATICI PER IL CORRETTO SUPERAMENTO DEL TPV</vt:lpstr>
      <vt:lpstr>Presentazione standard di PowerPoint</vt:lpstr>
      <vt:lpstr>CHI PUÒ ATTIVARE IL TPV L24 NUOVA OFFERTA FORMATIVA?</vt:lpstr>
      <vt:lpstr>COME CI SI PRENOTA?</vt:lpstr>
      <vt:lpstr>COME CI SI PRENOTA?</vt:lpstr>
      <vt:lpstr>MI SONO PRENOTATO E ORA?</vt:lpstr>
      <vt:lpstr>MI SONO PRENOTATO E ORA?</vt:lpstr>
      <vt:lpstr>NON RIESCO A PARTECIPARE ALL’EVENTO PRENOTATO COSA FACCIO?</vt:lpstr>
      <vt:lpstr>TPV INFRASETTIMANALI (TPV DEL MARTEDÌ) :</vt:lpstr>
      <vt:lpstr>SETTIMANE INTENSIVE:</vt:lpstr>
      <vt:lpstr>DOVE TROVO TUTTE LE INFORMAZIONI SUI TPV L24?</vt:lpstr>
      <vt:lpstr>I CALENDARI</vt:lpstr>
      <vt:lpstr>ATTIVITÀ IN PRESENZA TPV II/III ANNO</vt:lpstr>
      <vt:lpstr>II ANNO</vt:lpstr>
      <vt:lpstr>ATTIVITÀ IN PRESENZA TPV II/III ANNO STRUTTURA CALENDARIO MINI SETTIMANE INTENSIVE</vt:lpstr>
      <vt:lpstr>LA VALUTAZIONE DEL TIROCINIO PRATICO VALUTATIVO (TPV)</vt:lpstr>
      <vt:lpstr>Buona ESPERIENZA di TPV!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Tirocinio Pratico Valutativo (TPV) del Corso di Studio Triennale in Scienze e</dc:title>
  <dc:subject/>
  <dc:creator>ELENA CAMISASCA</dc:creator>
  <dc:description/>
  <cp:lastModifiedBy>Teresa Rinaldi</cp:lastModifiedBy>
  <cp:revision>28</cp:revision>
  <dcterms:created xsi:type="dcterms:W3CDTF">2026-03-13T09:24:53Z</dcterms:created>
  <dcterms:modified xsi:type="dcterms:W3CDTF">2026-09-02T13:48:11Z</dcterms:modified>
  <dc:language>en-GB</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2025-08-07T00:00:00Z</vt:filetime>
  </property>
  <property fmtid="{D5CDD505-2E9C-101B-9397-08002B2CF9AE}" pid="3" name="Creator">
    <vt:lpwstr>Microsoft® PowerPoint® LTSC</vt:lpwstr>
  </property>
  <property fmtid="{D5CDD505-2E9C-101B-9397-08002B2CF9AE}" pid="4" name="LastSaved">
    <vt:filetime>2026-03-13T00:00:00Z</vt:filetime>
  </property>
  <property fmtid="{D5CDD505-2E9C-101B-9397-08002B2CF9AE}" pid="5" name="PresentationFormat">
    <vt:lpwstr>Widescreen</vt:lpwstr>
  </property>
  <property fmtid="{D5CDD505-2E9C-101B-9397-08002B2CF9AE}" pid="6" name="Producer">
    <vt:lpwstr>Microsoft® PowerPoint® LTSC</vt:lpwstr>
  </property>
  <property fmtid="{D5CDD505-2E9C-101B-9397-08002B2CF9AE}" pid="7" name="Slides">
    <vt:i4>31</vt:i4>
  </property>
</Properties>
</file>